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3"/>
  </p:sldMasterIdLst>
  <p:notesMasterIdLst>
    <p:notesMasterId r:id="rId77"/>
  </p:notesMasterIdLst>
  <p:sldIdLst>
    <p:sldId id="256" r:id="rId4"/>
    <p:sldId id="348" r:id="rId5"/>
    <p:sldId id="378" r:id="rId6"/>
    <p:sldId id="309" r:id="rId7"/>
    <p:sldId id="383" r:id="rId8"/>
    <p:sldId id="310" r:id="rId9"/>
    <p:sldId id="311" r:id="rId10"/>
    <p:sldId id="312" r:id="rId11"/>
    <p:sldId id="314" r:id="rId12"/>
    <p:sldId id="367" r:id="rId13"/>
    <p:sldId id="361" r:id="rId14"/>
    <p:sldId id="350" r:id="rId15"/>
    <p:sldId id="354" r:id="rId16"/>
    <p:sldId id="356" r:id="rId17"/>
    <p:sldId id="374" r:id="rId18"/>
    <p:sldId id="363" r:id="rId19"/>
    <p:sldId id="376" r:id="rId20"/>
    <p:sldId id="360" r:id="rId21"/>
    <p:sldId id="355" r:id="rId22"/>
    <p:sldId id="379" r:id="rId23"/>
    <p:sldId id="366" r:id="rId24"/>
    <p:sldId id="324" r:id="rId25"/>
    <p:sldId id="369" r:id="rId26"/>
    <p:sldId id="326" r:id="rId27"/>
    <p:sldId id="368" r:id="rId28"/>
    <p:sldId id="370" r:id="rId29"/>
    <p:sldId id="371" r:id="rId30"/>
    <p:sldId id="372" r:id="rId31"/>
    <p:sldId id="384" r:id="rId32"/>
    <p:sldId id="340" r:id="rId33"/>
    <p:sldId id="316" r:id="rId34"/>
    <p:sldId id="313" r:id="rId35"/>
    <p:sldId id="319" r:id="rId36"/>
    <p:sldId id="418" r:id="rId37"/>
    <p:sldId id="386" r:id="rId38"/>
    <p:sldId id="320" r:id="rId39"/>
    <p:sldId id="375" r:id="rId40"/>
    <p:sldId id="283" r:id="rId41"/>
    <p:sldId id="380" r:id="rId42"/>
    <p:sldId id="317" r:id="rId43"/>
    <p:sldId id="387" r:id="rId44"/>
    <p:sldId id="351" r:id="rId45"/>
    <p:sldId id="332" r:id="rId46"/>
    <p:sldId id="333" r:id="rId47"/>
    <p:sldId id="334" r:id="rId48"/>
    <p:sldId id="335" r:id="rId49"/>
    <p:sldId id="352" r:id="rId50"/>
    <p:sldId id="336" r:id="rId51"/>
    <p:sldId id="322" r:id="rId52"/>
    <p:sldId id="353" r:id="rId53"/>
    <p:sldId id="337" r:id="rId54"/>
    <p:sldId id="420" r:id="rId55"/>
    <p:sldId id="338" r:id="rId56"/>
    <p:sldId id="339" r:id="rId57"/>
    <p:sldId id="271" r:id="rId58"/>
    <p:sldId id="396" r:id="rId59"/>
    <p:sldId id="397" r:id="rId60"/>
    <p:sldId id="398" r:id="rId61"/>
    <p:sldId id="400" r:id="rId62"/>
    <p:sldId id="399" r:id="rId63"/>
    <p:sldId id="401" r:id="rId64"/>
    <p:sldId id="402" r:id="rId65"/>
    <p:sldId id="403" r:id="rId66"/>
    <p:sldId id="404" r:id="rId67"/>
    <p:sldId id="405" r:id="rId68"/>
    <p:sldId id="406" r:id="rId69"/>
    <p:sldId id="407" r:id="rId70"/>
    <p:sldId id="408" r:id="rId71"/>
    <p:sldId id="409" r:id="rId72"/>
    <p:sldId id="410" r:id="rId73"/>
    <p:sldId id="411" r:id="rId74"/>
    <p:sldId id="412" r:id="rId75"/>
    <p:sldId id="347" r:id="rId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7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6498" autoAdjust="0"/>
  </p:normalViewPr>
  <p:slideViewPr>
    <p:cSldViewPr snapToGrid="0">
      <p:cViewPr varScale="1">
        <p:scale>
          <a:sx n="87" d="100"/>
          <a:sy n="87" d="100"/>
        </p:scale>
        <p:origin x="1452"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diagrams/_rels/data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6.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_rels/drawing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6.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D67C8D-EAD6-4808-8EE8-50DB100FDE79}"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D9769876-935D-4498-B9CB-4C2F5E13E7D1}">
      <dgm:prSet/>
      <dgm:spPr/>
      <dgm:t>
        <a:bodyPr/>
        <a:lstStyle/>
        <a:p>
          <a:r>
            <a:rPr lang="en-US" dirty="0"/>
            <a:t>System Training</a:t>
          </a:r>
        </a:p>
      </dgm:t>
    </dgm:pt>
    <dgm:pt modelId="{A9DDF71C-AC9E-4F88-A271-76E6ED3F2C1E}" type="parTrans" cxnId="{A4F8ABCD-55C9-46A3-88C6-C91AF7CA02BA}">
      <dgm:prSet/>
      <dgm:spPr/>
      <dgm:t>
        <a:bodyPr/>
        <a:lstStyle/>
        <a:p>
          <a:endParaRPr lang="en-US"/>
        </a:p>
      </dgm:t>
    </dgm:pt>
    <dgm:pt modelId="{289A9F78-F829-429F-94C3-595A56C80A18}" type="sibTrans" cxnId="{A4F8ABCD-55C9-46A3-88C6-C91AF7CA02BA}">
      <dgm:prSet/>
      <dgm:spPr/>
      <dgm:t>
        <a:bodyPr/>
        <a:lstStyle/>
        <a:p>
          <a:endParaRPr lang="en-US"/>
        </a:p>
      </dgm:t>
    </dgm:pt>
    <dgm:pt modelId="{9830192F-E631-4BA0-878A-931B49BF4919}">
      <dgm:prSet/>
      <dgm:spPr/>
      <dgm:t>
        <a:bodyPr/>
        <a:lstStyle/>
        <a:p>
          <a:r>
            <a:rPr lang="en-US"/>
            <a:t>Position/Role Training </a:t>
          </a:r>
        </a:p>
      </dgm:t>
    </dgm:pt>
    <dgm:pt modelId="{3080358B-6E84-4222-A175-50B455380BC9}" type="parTrans" cxnId="{E04FCCEA-A6AE-40C6-B662-92B5CF99860C}">
      <dgm:prSet/>
      <dgm:spPr/>
      <dgm:t>
        <a:bodyPr/>
        <a:lstStyle/>
        <a:p>
          <a:endParaRPr lang="en-US"/>
        </a:p>
      </dgm:t>
    </dgm:pt>
    <dgm:pt modelId="{5F26DA42-1AE6-476B-AC8D-5264A9A8C5F0}" type="sibTrans" cxnId="{E04FCCEA-A6AE-40C6-B662-92B5CF99860C}">
      <dgm:prSet/>
      <dgm:spPr/>
      <dgm:t>
        <a:bodyPr/>
        <a:lstStyle/>
        <a:p>
          <a:endParaRPr lang="en-US"/>
        </a:p>
      </dgm:t>
    </dgm:pt>
    <dgm:pt modelId="{6E43FF1C-D820-4CB6-81F9-2C5C2AD0D5C1}">
      <dgm:prSet/>
      <dgm:spPr/>
      <dgm:t>
        <a:bodyPr/>
        <a:lstStyle/>
        <a:p>
          <a:r>
            <a:rPr lang="en-US"/>
            <a:t>All Hazard Response Plan</a:t>
          </a:r>
        </a:p>
      </dgm:t>
    </dgm:pt>
    <dgm:pt modelId="{03B5F4BB-96E8-4158-BEF9-3C790DD86871}" type="parTrans" cxnId="{7948C631-27DB-4A94-9710-13104B76D331}">
      <dgm:prSet/>
      <dgm:spPr/>
      <dgm:t>
        <a:bodyPr/>
        <a:lstStyle/>
        <a:p>
          <a:endParaRPr lang="en-US"/>
        </a:p>
      </dgm:t>
    </dgm:pt>
    <dgm:pt modelId="{62839D7C-B937-4BFF-8857-76F6B89D4E6E}" type="sibTrans" cxnId="{7948C631-27DB-4A94-9710-13104B76D331}">
      <dgm:prSet/>
      <dgm:spPr/>
      <dgm:t>
        <a:bodyPr/>
        <a:lstStyle/>
        <a:p>
          <a:endParaRPr lang="en-US"/>
        </a:p>
      </dgm:t>
    </dgm:pt>
    <dgm:pt modelId="{08F7E49C-99BB-4277-8740-30847A122980}">
      <dgm:prSet/>
      <dgm:spPr/>
      <dgm:t>
        <a:bodyPr/>
        <a:lstStyle/>
        <a:p>
          <a:r>
            <a:rPr lang="en-US"/>
            <a:t>Common Terminology</a:t>
          </a:r>
        </a:p>
      </dgm:t>
    </dgm:pt>
    <dgm:pt modelId="{C4842EFB-D69F-4AE3-B4AD-34964C98B3F6}" type="parTrans" cxnId="{CDBA3908-682A-4146-8A5B-C9BCB805B22A}">
      <dgm:prSet/>
      <dgm:spPr/>
      <dgm:t>
        <a:bodyPr/>
        <a:lstStyle/>
        <a:p>
          <a:endParaRPr lang="en-US"/>
        </a:p>
      </dgm:t>
    </dgm:pt>
    <dgm:pt modelId="{6DB1ADC4-4786-45B8-A081-6F690701DEA0}" type="sibTrans" cxnId="{CDBA3908-682A-4146-8A5B-C9BCB805B22A}">
      <dgm:prSet/>
      <dgm:spPr/>
      <dgm:t>
        <a:bodyPr/>
        <a:lstStyle/>
        <a:p>
          <a:endParaRPr lang="en-US"/>
        </a:p>
      </dgm:t>
    </dgm:pt>
    <dgm:pt modelId="{E60056AD-9829-4566-A6F4-B0C4CCCDDAF7}">
      <dgm:prSet/>
      <dgm:spPr/>
      <dgm:t>
        <a:bodyPr/>
        <a:lstStyle/>
        <a:p>
          <a:r>
            <a:rPr lang="en-US" dirty="0"/>
            <a:t>Relatable and Flexible</a:t>
          </a:r>
        </a:p>
      </dgm:t>
    </dgm:pt>
    <dgm:pt modelId="{E5A097A2-662B-4E36-B9F9-5ACF75AA5678}" type="parTrans" cxnId="{FD2E1DB5-8144-44FA-9714-F31C7C6F416C}">
      <dgm:prSet/>
      <dgm:spPr/>
      <dgm:t>
        <a:bodyPr/>
        <a:lstStyle/>
        <a:p>
          <a:endParaRPr lang="en-US"/>
        </a:p>
      </dgm:t>
    </dgm:pt>
    <dgm:pt modelId="{6951DD7F-C8C7-4A5E-9C5E-C87483476677}" type="sibTrans" cxnId="{FD2E1DB5-8144-44FA-9714-F31C7C6F416C}">
      <dgm:prSet/>
      <dgm:spPr/>
      <dgm:t>
        <a:bodyPr/>
        <a:lstStyle/>
        <a:p>
          <a:endParaRPr lang="en-US"/>
        </a:p>
      </dgm:t>
    </dgm:pt>
    <dgm:pt modelId="{5B23E0E4-F59F-4F6B-BA49-C37BFBAC1CA4}">
      <dgm:prSet/>
      <dgm:spPr/>
      <dgm:t>
        <a:bodyPr/>
        <a:lstStyle/>
        <a:p>
          <a:r>
            <a:rPr lang="en-US" dirty="0"/>
            <a:t>MESB Overview</a:t>
          </a:r>
        </a:p>
      </dgm:t>
    </dgm:pt>
    <dgm:pt modelId="{9E98629D-828C-4BA6-AC14-68518318B4B8}" type="parTrans" cxnId="{881D6FDA-84C6-47C2-AD74-C18C4FA9B395}">
      <dgm:prSet/>
      <dgm:spPr/>
      <dgm:t>
        <a:bodyPr/>
        <a:lstStyle/>
        <a:p>
          <a:endParaRPr lang="en-US"/>
        </a:p>
      </dgm:t>
    </dgm:pt>
    <dgm:pt modelId="{EE032167-32D3-401A-9D7B-AE77FC500D0E}" type="sibTrans" cxnId="{881D6FDA-84C6-47C2-AD74-C18C4FA9B395}">
      <dgm:prSet/>
      <dgm:spPr/>
      <dgm:t>
        <a:bodyPr/>
        <a:lstStyle/>
        <a:p>
          <a:endParaRPr lang="en-US"/>
        </a:p>
      </dgm:t>
    </dgm:pt>
    <dgm:pt modelId="{4384B11E-5600-48F4-84A4-C1436E02B761}" type="pres">
      <dgm:prSet presAssocID="{5ED67C8D-EAD6-4808-8EE8-50DB100FDE79}" presName="vert0" presStyleCnt="0">
        <dgm:presLayoutVars>
          <dgm:dir/>
          <dgm:animOne val="branch"/>
          <dgm:animLvl val="lvl"/>
        </dgm:presLayoutVars>
      </dgm:prSet>
      <dgm:spPr/>
    </dgm:pt>
    <dgm:pt modelId="{98713282-747D-4626-977A-DDE9ADCA7DB6}" type="pres">
      <dgm:prSet presAssocID="{5B23E0E4-F59F-4F6B-BA49-C37BFBAC1CA4}" presName="thickLine" presStyleLbl="alignNode1" presStyleIdx="0" presStyleCnt="6"/>
      <dgm:spPr/>
    </dgm:pt>
    <dgm:pt modelId="{D77009DA-F20A-475E-A748-86259F582656}" type="pres">
      <dgm:prSet presAssocID="{5B23E0E4-F59F-4F6B-BA49-C37BFBAC1CA4}" presName="horz1" presStyleCnt="0"/>
      <dgm:spPr/>
    </dgm:pt>
    <dgm:pt modelId="{5C77304D-D46D-4FE7-83A8-3AFC88AADD90}" type="pres">
      <dgm:prSet presAssocID="{5B23E0E4-F59F-4F6B-BA49-C37BFBAC1CA4}" presName="tx1" presStyleLbl="revTx" presStyleIdx="0" presStyleCnt="6"/>
      <dgm:spPr/>
    </dgm:pt>
    <dgm:pt modelId="{ACAED0BD-914B-473A-AC5F-0214A4759661}" type="pres">
      <dgm:prSet presAssocID="{5B23E0E4-F59F-4F6B-BA49-C37BFBAC1CA4}" presName="vert1" presStyleCnt="0"/>
      <dgm:spPr/>
    </dgm:pt>
    <dgm:pt modelId="{533EA6DC-DD19-4917-9C87-6584D673A649}" type="pres">
      <dgm:prSet presAssocID="{D9769876-935D-4498-B9CB-4C2F5E13E7D1}" presName="thickLine" presStyleLbl="alignNode1" presStyleIdx="1" presStyleCnt="6"/>
      <dgm:spPr/>
    </dgm:pt>
    <dgm:pt modelId="{93243211-EC33-44D7-990B-5C6A6743DECD}" type="pres">
      <dgm:prSet presAssocID="{D9769876-935D-4498-B9CB-4C2F5E13E7D1}" presName="horz1" presStyleCnt="0"/>
      <dgm:spPr/>
    </dgm:pt>
    <dgm:pt modelId="{1CE5AA2A-B9BF-497D-BB1D-337A73843AE5}" type="pres">
      <dgm:prSet presAssocID="{D9769876-935D-4498-B9CB-4C2F5E13E7D1}" presName="tx1" presStyleLbl="revTx" presStyleIdx="1" presStyleCnt="6"/>
      <dgm:spPr/>
    </dgm:pt>
    <dgm:pt modelId="{8C0D2FF9-A58B-44B8-8984-2DC371589791}" type="pres">
      <dgm:prSet presAssocID="{D9769876-935D-4498-B9CB-4C2F5E13E7D1}" presName="vert1" presStyleCnt="0"/>
      <dgm:spPr/>
    </dgm:pt>
    <dgm:pt modelId="{946D6C10-F797-44E2-A236-D0A4AC66DE8E}" type="pres">
      <dgm:prSet presAssocID="{9830192F-E631-4BA0-878A-931B49BF4919}" presName="thickLine" presStyleLbl="alignNode1" presStyleIdx="2" presStyleCnt="6"/>
      <dgm:spPr/>
    </dgm:pt>
    <dgm:pt modelId="{738272B7-11F4-44A6-BBAC-8DDD569AFCFF}" type="pres">
      <dgm:prSet presAssocID="{9830192F-E631-4BA0-878A-931B49BF4919}" presName="horz1" presStyleCnt="0"/>
      <dgm:spPr/>
    </dgm:pt>
    <dgm:pt modelId="{D8756468-D4D1-4F0F-951E-D9987E321FEA}" type="pres">
      <dgm:prSet presAssocID="{9830192F-E631-4BA0-878A-931B49BF4919}" presName="tx1" presStyleLbl="revTx" presStyleIdx="2" presStyleCnt="6"/>
      <dgm:spPr/>
    </dgm:pt>
    <dgm:pt modelId="{E4C93FBD-0890-4778-81BD-03ABE3B80EE6}" type="pres">
      <dgm:prSet presAssocID="{9830192F-E631-4BA0-878A-931B49BF4919}" presName="vert1" presStyleCnt="0"/>
      <dgm:spPr/>
    </dgm:pt>
    <dgm:pt modelId="{2FEA1DA6-DCF2-4AA6-86D8-6E7B30732523}" type="pres">
      <dgm:prSet presAssocID="{6E43FF1C-D820-4CB6-81F9-2C5C2AD0D5C1}" presName="thickLine" presStyleLbl="alignNode1" presStyleIdx="3" presStyleCnt="6"/>
      <dgm:spPr/>
    </dgm:pt>
    <dgm:pt modelId="{36B2C072-29F8-42FC-A052-BC4EB4CEF752}" type="pres">
      <dgm:prSet presAssocID="{6E43FF1C-D820-4CB6-81F9-2C5C2AD0D5C1}" presName="horz1" presStyleCnt="0"/>
      <dgm:spPr/>
    </dgm:pt>
    <dgm:pt modelId="{916A2E7B-AFB2-4FC8-B2C3-8BE22D3B79D5}" type="pres">
      <dgm:prSet presAssocID="{6E43FF1C-D820-4CB6-81F9-2C5C2AD0D5C1}" presName="tx1" presStyleLbl="revTx" presStyleIdx="3" presStyleCnt="6"/>
      <dgm:spPr/>
    </dgm:pt>
    <dgm:pt modelId="{F5FBF9A2-8B87-4620-A38E-743538C0DCA9}" type="pres">
      <dgm:prSet presAssocID="{6E43FF1C-D820-4CB6-81F9-2C5C2AD0D5C1}" presName="vert1" presStyleCnt="0"/>
      <dgm:spPr/>
    </dgm:pt>
    <dgm:pt modelId="{E42CAB16-57E5-4C3A-89B1-291F4BECFCAA}" type="pres">
      <dgm:prSet presAssocID="{08F7E49C-99BB-4277-8740-30847A122980}" presName="thickLine" presStyleLbl="alignNode1" presStyleIdx="4" presStyleCnt="6"/>
      <dgm:spPr/>
    </dgm:pt>
    <dgm:pt modelId="{4CEE5325-BF1F-4F1F-A9F6-F03FFE51A910}" type="pres">
      <dgm:prSet presAssocID="{08F7E49C-99BB-4277-8740-30847A122980}" presName="horz1" presStyleCnt="0"/>
      <dgm:spPr/>
    </dgm:pt>
    <dgm:pt modelId="{9AE6E396-8981-47B5-A043-4678719D0948}" type="pres">
      <dgm:prSet presAssocID="{08F7E49C-99BB-4277-8740-30847A122980}" presName="tx1" presStyleLbl="revTx" presStyleIdx="4" presStyleCnt="6"/>
      <dgm:spPr/>
    </dgm:pt>
    <dgm:pt modelId="{ECFD4C42-905E-43CA-9C7E-CCA1833F7EA2}" type="pres">
      <dgm:prSet presAssocID="{08F7E49C-99BB-4277-8740-30847A122980}" presName="vert1" presStyleCnt="0"/>
      <dgm:spPr/>
    </dgm:pt>
    <dgm:pt modelId="{B9001637-CD22-44A2-ABEA-DB6930F24C91}" type="pres">
      <dgm:prSet presAssocID="{E60056AD-9829-4566-A6F4-B0C4CCCDDAF7}" presName="thickLine" presStyleLbl="alignNode1" presStyleIdx="5" presStyleCnt="6"/>
      <dgm:spPr/>
    </dgm:pt>
    <dgm:pt modelId="{0DFE7C2A-CAE9-420C-9AD7-8E90239C7009}" type="pres">
      <dgm:prSet presAssocID="{E60056AD-9829-4566-A6F4-B0C4CCCDDAF7}" presName="horz1" presStyleCnt="0"/>
      <dgm:spPr/>
    </dgm:pt>
    <dgm:pt modelId="{46769E22-546F-4D64-9B3B-C930AE9A9ADC}" type="pres">
      <dgm:prSet presAssocID="{E60056AD-9829-4566-A6F4-B0C4CCCDDAF7}" presName="tx1" presStyleLbl="revTx" presStyleIdx="5" presStyleCnt="6"/>
      <dgm:spPr/>
    </dgm:pt>
    <dgm:pt modelId="{361FD2A7-D43B-4328-BDC3-C538A32379A0}" type="pres">
      <dgm:prSet presAssocID="{E60056AD-9829-4566-A6F4-B0C4CCCDDAF7}" presName="vert1" presStyleCnt="0"/>
      <dgm:spPr/>
    </dgm:pt>
  </dgm:ptLst>
  <dgm:cxnLst>
    <dgm:cxn modelId="{CDBA3908-682A-4146-8A5B-C9BCB805B22A}" srcId="{5ED67C8D-EAD6-4808-8EE8-50DB100FDE79}" destId="{08F7E49C-99BB-4277-8740-30847A122980}" srcOrd="4" destOrd="0" parTransId="{C4842EFB-D69F-4AE3-B4AD-34964C98B3F6}" sibTransId="{6DB1ADC4-4786-45B8-A081-6F690701DEA0}"/>
    <dgm:cxn modelId="{BD59F817-B59E-43E8-B060-8FB825030F10}" type="presOf" srcId="{6E43FF1C-D820-4CB6-81F9-2C5C2AD0D5C1}" destId="{916A2E7B-AFB2-4FC8-B2C3-8BE22D3B79D5}" srcOrd="0" destOrd="0" presId="urn:microsoft.com/office/officeart/2008/layout/LinedList"/>
    <dgm:cxn modelId="{7948C631-27DB-4A94-9710-13104B76D331}" srcId="{5ED67C8D-EAD6-4808-8EE8-50DB100FDE79}" destId="{6E43FF1C-D820-4CB6-81F9-2C5C2AD0D5C1}" srcOrd="3" destOrd="0" parTransId="{03B5F4BB-96E8-4158-BEF9-3C790DD86871}" sibTransId="{62839D7C-B937-4BFF-8857-76F6B89D4E6E}"/>
    <dgm:cxn modelId="{85C47464-CA83-4669-9470-0B65073E0E93}" type="presOf" srcId="{08F7E49C-99BB-4277-8740-30847A122980}" destId="{9AE6E396-8981-47B5-A043-4678719D0948}" srcOrd="0" destOrd="0" presId="urn:microsoft.com/office/officeart/2008/layout/LinedList"/>
    <dgm:cxn modelId="{054837AA-1538-4669-965E-671B5613708F}" type="presOf" srcId="{D9769876-935D-4498-B9CB-4C2F5E13E7D1}" destId="{1CE5AA2A-B9BF-497D-BB1D-337A73843AE5}" srcOrd="0" destOrd="0" presId="urn:microsoft.com/office/officeart/2008/layout/LinedList"/>
    <dgm:cxn modelId="{FD2E1DB5-8144-44FA-9714-F31C7C6F416C}" srcId="{5ED67C8D-EAD6-4808-8EE8-50DB100FDE79}" destId="{E60056AD-9829-4566-A6F4-B0C4CCCDDAF7}" srcOrd="5" destOrd="0" parTransId="{E5A097A2-662B-4E36-B9F9-5ACF75AA5678}" sibTransId="{6951DD7F-C8C7-4A5E-9C5E-C87483476677}"/>
    <dgm:cxn modelId="{0ACF9DB7-C5BA-4BF1-BA62-3B7694AFB635}" type="presOf" srcId="{5B23E0E4-F59F-4F6B-BA49-C37BFBAC1CA4}" destId="{5C77304D-D46D-4FE7-83A8-3AFC88AADD90}" srcOrd="0" destOrd="0" presId="urn:microsoft.com/office/officeart/2008/layout/LinedList"/>
    <dgm:cxn modelId="{3BF338C9-06CC-4AE5-BF3E-E1A0A9CB2833}" type="presOf" srcId="{5ED67C8D-EAD6-4808-8EE8-50DB100FDE79}" destId="{4384B11E-5600-48F4-84A4-C1436E02B761}" srcOrd="0" destOrd="0" presId="urn:microsoft.com/office/officeart/2008/layout/LinedList"/>
    <dgm:cxn modelId="{D9F711CB-2955-4840-9564-9CD5F0EB0DD8}" type="presOf" srcId="{9830192F-E631-4BA0-878A-931B49BF4919}" destId="{D8756468-D4D1-4F0F-951E-D9987E321FEA}" srcOrd="0" destOrd="0" presId="urn:microsoft.com/office/officeart/2008/layout/LinedList"/>
    <dgm:cxn modelId="{A4F8ABCD-55C9-46A3-88C6-C91AF7CA02BA}" srcId="{5ED67C8D-EAD6-4808-8EE8-50DB100FDE79}" destId="{D9769876-935D-4498-B9CB-4C2F5E13E7D1}" srcOrd="1" destOrd="0" parTransId="{A9DDF71C-AC9E-4F88-A271-76E6ED3F2C1E}" sibTransId="{289A9F78-F829-429F-94C3-595A56C80A18}"/>
    <dgm:cxn modelId="{5BC2EAD1-324E-4E03-8FF9-B7D1644A0C3B}" type="presOf" srcId="{E60056AD-9829-4566-A6F4-B0C4CCCDDAF7}" destId="{46769E22-546F-4D64-9B3B-C930AE9A9ADC}" srcOrd="0" destOrd="0" presId="urn:microsoft.com/office/officeart/2008/layout/LinedList"/>
    <dgm:cxn modelId="{881D6FDA-84C6-47C2-AD74-C18C4FA9B395}" srcId="{5ED67C8D-EAD6-4808-8EE8-50DB100FDE79}" destId="{5B23E0E4-F59F-4F6B-BA49-C37BFBAC1CA4}" srcOrd="0" destOrd="0" parTransId="{9E98629D-828C-4BA6-AC14-68518318B4B8}" sibTransId="{EE032167-32D3-401A-9D7B-AE77FC500D0E}"/>
    <dgm:cxn modelId="{E04FCCEA-A6AE-40C6-B662-92B5CF99860C}" srcId="{5ED67C8D-EAD6-4808-8EE8-50DB100FDE79}" destId="{9830192F-E631-4BA0-878A-931B49BF4919}" srcOrd="2" destOrd="0" parTransId="{3080358B-6E84-4222-A175-50B455380BC9}" sibTransId="{5F26DA42-1AE6-476B-AC8D-5264A9A8C5F0}"/>
    <dgm:cxn modelId="{55219012-B30A-4B26-9F82-0834173E1B75}" type="presParOf" srcId="{4384B11E-5600-48F4-84A4-C1436E02B761}" destId="{98713282-747D-4626-977A-DDE9ADCA7DB6}" srcOrd="0" destOrd="0" presId="urn:microsoft.com/office/officeart/2008/layout/LinedList"/>
    <dgm:cxn modelId="{C57F4CE9-D6B4-4C5A-B89F-88B089424B89}" type="presParOf" srcId="{4384B11E-5600-48F4-84A4-C1436E02B761}" destId="{D77009DA-F20A-475E-A748-86259F582656}" srcOrd="1" destOrd="0" presId="urn:microsoft.com/office/officeart/2008/layout/LinedList"/>
    <dgm:cxn modelId="{F9AF3BAE-5A66-48BA-90E1-017668C7C3B8}" type="presParOf" srcId="{D77009DA-F20A-475E-A748-86259F582656}" destId="{5C77304D-D46D-4FE7-83A8-3AFC88AADD90}" srcOrd="0" destOrd="0" presId="urn:microsoft.com/office/officeart/2008/layout/LinedList"/>
    <dgm:cxn modelId="{EFF0DB0A-4266-429D-A161-0EAD737528E3}" type="presParOf" srcId="{D77009DA-F20A-475E-A748-86259F582656}" destId="{ACAED0BD-914B-473A-AC5F-0214A4759661}" srcOrd="1" destOrd="0" presId="urn:microsoft.com/office/officeart/2008/layout/LinedList"/>
    <dgm:cxn modelId="{3F51BC7C-59AC-496C-BCFA-93B788045FE1}" type="presParOf" srcId="{4384B11E-5600-48F4-84A4-C1436E02B761}" destId="{533EA6DC-DD19-4917-9C87-6584D673A649}" srcOrd="2" destOrd="0" presId="urn:microsoft.com/office/officeart/2008/layout/LinedList"/>
    <dgm:cxn modelId="{FFFB60BF-581C-44FD-987E-C251E2D5D614}" type="presParOf" srcId="{4384B11E-5600-48F4-84A4-C1436E02B761}" destId="{93243211-EC33-44D7-990B-5C6A6743DECD}" srcOrd="3" destOrd="0" presId="urn:microsoft.com/office/officeart/2008/layout/LinedList"/>
    <dgm:cxn modelId="{878DF2B3-5FF6-4248-8C74-F595E3E73620}" type="presParOf" srcId="{93243211-EC33-44D7-990B-5C6A6743DECD}" destId="{1CE5AA2A-B9BF-497D-BB1D-337A73843AE5}" srcOrd="0" destOrd="0" presId="urn:microsoft.com/office/officeart/2008/layout/LinedList"/>
    <dgm:cxn modelId="{CA9071CE-A506-4C3B-8117-29BFF6FE24F1}" type="presParOf" srcId="{93243211-EC33-44D7-990B-5C6A6743DECD}" destId="{8C0D2FF9-A58B-44B8-8984-2DC371589791}" srcOrd="1" destOrd="0" presId="urn:microsoft.com/office/officeart/2008/layout/LinedList"/>
    <dgm:cxn modelId="{05663960-6A6D-439C-9B76-CAB92FBF6A3A}" type="presParOf" srcId="{4384B11E-5600-48F4-84A4-C1436E02B761}" destId="{946D6C10-F797-44E2-A236-D0A4AC66DE8E}" srcOrd="4" destOrd="0" presId="urn:microsoft.com/office/officeart/2008/layout/LinedList"/>
    <dgm:cxn modelId="{D7DC4CB2-1400-421D-AEA4-67F225F910AB}" type="presParOf" srcId="{4384B11E-5600-48F4-84A4-C1436E02B761}" destId="{738272B7-11F4-44A6-BBAC-8DDD569AFCFF}" srcOrd="5" destOrd="0" presId="urn:microsoft.com/office/officeart/2008/layout/LinedList"/>
    <dgm:cxn modelId="{7622BD2E-5554-40C7-80EA-9048BF3B3A27}" type="presParOf" srcId="{738272B7-11F4-44A6-BBAC-8DDD569AFCFF}" destId="{D8756468-D4D1-4F0F-951E-D9987E321FEA}" srcOrd="0" destOrd="0" presId="urn:microsoft.com/office/officeart/2008/layout/LinedList"/>
    <dgm:cxn modelId="{13E245CD-6341-477A-B685-25737BB68EDE}" type="presParOf" srcId="{738272B7-11F4-44A6-BBAC-8DDD569AFCFF}" destId="{E4C93FBD-0890-4778-81BD-03ABE3B80EE6}" srcOrd="1" destOrd="0" presId="urn:microsoft.com/office/officeart/2008/layout/LinedList"/>
    <dgm:cxn modelId="{5B8053CB-2E25-4D93-B128-FF9E4E5CFEEB}" type="presParOf" srcId="{4384B11E-5600-48F4-84A4-C1436E02B761}" destId="{2FEA1DA6-DCF2-4AA6-86D8-6E7B30732523}" srcOrd="6" destOrd="0" presId="urn:microsoft.com/office/officeart/2008/layout/LinedList"/>
    <dgm:cxn modelId="{CE31585E-D934-49DD-B0E1-739F62781B03}" type="presParOf" srcId="{4384B11E-5600-48F4-84A4-C1436E02B761}" destId="{36B2C072-29F8-42FC-A052-BC4EB4CEF752}" srcOrd="7" destOrd="0" presId="urn:microsoft.com/office/officeart/2008/layout/LinedList"/>
    <dgm:cxn modelId="{1B19EFDD-8AE9-4149-9F0C-01441C9E5F8C}" type="presParOf" srcId="{36B2C072-29F8-42FC-A052-BC4EB4CEF752}" destId="{916A2E7B-AFB2-4FC8-B2C3-8BE22D3B79D5}" srcOrd="0" destOrd="0" presId="urn:microsoft.com/office/officeart/2008/layout/LinedList"/>
    <dgm:cxn modelId="{654DF6DE-685E-43EB-BD20-BCCF57115417}" type="presParOf" srcId="{36B2C072-29F8-42FC-A052-BC4EB4CEF752}" destId="{F5FBF9A2-8B87-4620-A38E-743538C0DCA9}" srcOrd="1" destOrd="0" presId="urn:microsoft.com/office/officeart/2008/layout/LinedList"/>
    <dgm:cxn modelId="{09D46AD8-EB3D-41A3-BC69-2BA77804EF34}" type="presParOf" srcId="{4384B11E-5600-48F4-84A4-C1436E02B761}" destId="{E42CAB16-57E5-4C3A-89B1-291F4BECFCAA}" srcOrd="8" destOrd="0" presId="urn:microsoft.com/office/officeart/2008/layout/LinedList"/>
    <dgm:cxn modelId="{334D2A7E-3AD8-4CAB-9367-52968BE4A921}" type="presParOf" srcId="{4384B11E-5600-48F4-84A4-C1436E02B761}" destId="{4CEE5325-BF1F-4F1F-A9F6-F03FFE51A910}" srcOrd="9" destOrd="0" presId="urn:microsoft.com/office/officeart/2008/layout/LinedList"/>
    <dgm:cxn modelId="{0AF05646-E391-4F84-BE54-4CF8CD27A12F}" type="presParOf" srcId="{4CEE5325-BF1F-4F1F-A9F6-F03FFE51A910}" destId="{9AE6E396-8981-47B5-A043-4678719D0948}" srcOrd="0" destOrd="0" presId="urn:microsoft.com/office/officeart/2008/layout/LinedList"/>
    <dgm:cxn modelId="{CE67BB8D-E1DB-40CC-892F-4004F809A7EE}" type="presParOf" srcId="{4CEE5325-BF1F-4F1F-A9F6-F03FFE51A910}" destId="{ECFD4C42-905E-43CA-9C7E-CCA1833F7EA2}" srcOrd="1" destOrd="0" presId="urn:microsoft.com/office/officeart/2008/layout/LinedList"/>
    <dgm:cxn modelId="{8B148AFF-11B7-4738-AB39-A859DFB5567E}" type="presParOf" srcId="{4384B11E-5600-48F4-84A4-C1436E02B761}" destId="{B9001637-CD22-44A2-ABEA-DB6930F24C91}" srcOrd="10" destOrd="0" presId="urn:microsoft.com/office/officeart/2008/layout/LinedList"/>
    <dgm:cxn modelId="{685D0098-4C0A-43FA-BF53-34ED7C00FAB5}" type="presParOf" srcId="{4384B11E-5600-48F4-84A4-C1436E02B761}" destId="{0DFE7C2A-CAE9-420C-9AD7-8E90239C7009}" srcOrd="11" destOrd="0" presId="urn:microsoft.com/office/officeart/2008/layout/LinedList"/>
    <dgm:cxn modelId="{1E4BD957-3613-4B92-B00E-765B1DC4B267}" type="presParOf" srcId="{0DFE7C2A-CAE9-420C-9AD7-8E90239C7009}" destId="{46769E22-546F-4D64-9B3B-C930AE9A9ADC}" srcOrd="0" destOrd="0" presId="urn:microsoft.com/office/officeart/2008/layout/LinedList"/>
    <dgm:cxn modelId="{F9BD6A26-CA2F-4AAA-9FC4-B9F6D128D4AC}" type="presParOf" srcId="{0DFE7C2A-CAE9-420C-9AD7-8E90239C7009}" destId="{361FD2A7-D43B-4328-BDC3-C538A32379A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43C6B9-1868-4E0B-BD48-B5C5CA8E985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C3DFC16A-4D4C-494D-8F3A-2543E76D0417}">
      <dgm:prSet phldrT="[Text]" custT="1"/>
      <dgm:spPr>
        <a:solidFill>
          <a:schemeClr val="accent1"/>
        </a:solidFill>
      </dgm:spPr>
      <dgm:t>
        <a:bodyPr/>
        <a:lstStyle/>
        <a:p>
          <a:r>
            <a:rPr lang="en-US" sz="3600" dirty="0"/>
            <a:t>MESB</a:t>
          </a:r>
        </a:p>
      </dgm:t>
    </dgm:pt>
    <dgm:pt modelId="{B38B0F67-3A28-4021-8BC3-5956652BAD99}" type="parTrans" cxnId="{C46BEF4F-4AB4-445B-BCF7-58B927CCA56D}">
      <dgm:prSet/>
      <dgm:spPr/>
      <dgm:t>
        <a:bodyPr/>
        <a:lstStyle/>
        <a:p>
          <a:endParaRPr lang="en-US"/>
        </a:p>
      </dgm:t>
    </dgm:pt>
    <dgm:pt modelId="{6A498E46-C399-4D53-830B-6C1182B04EC3}" type="sibTrans" cxnId="{C46BEF4F-4AB4-445B-BCF7-58B927CCA56D}">
      <dgm:prSet/>
      <dgm:spPr/>
      <dgm:t>
        <a:bodyPr/>
        <a:lstStyle/>
        <a:p>
          <a:endParaRPr lang="en-US"/>
        </a:p>
      </dgm:t>
    </dgm:pt>
    <dgm:pt modelId="{3D3E06A2-CD54-4E50-BF0A-60C6ACB20F45}">
      <dgm:prSet phldrT="[Text]" custT="1"/>
      <dgm:spPr>
        <a:solidFill>
          <a:schemeClr val="accent2"/>
        </a:solidFill>
      </dgm:spPr>
      <dgm:t>
        <a:bodyPr/>
        <a:lstStyle/>
        <a:p>
          <a:r>
            <a:rPr lang="en-US" sz="3200" dirty="0"/>
            <a:t>911</a:t>
          </a:r>
        </a:p>
      </dgm:t>
    </dgm:pt>
    <dgm:pt modelId="{E652FEA2-FEC0-4E2D-9781-DF849A585B3A}" type="parTrans" cxnId="{13DBD501-D505-400E-A156-5B0E5E8FDD50}">
      <dgm:prSet/>
      <dgm:spPr/>
      <dgm:t>
        <a:bodyPr/>
        <a:lstStyle/>
        <a:p>
          <a:endParaRPr lang="en-US"/>
        </a:p>
      </dgm:t>
    </dgm:pt>
    <dgm:pt modelId="{A24140BA-0808-4BCA-985A-6ADC0BB11FE1}" type="sibTrans" cxnId="{13DBD501-D505-400E-A156-5B0E5E8FDD50}">
      <dgm:prSet/>
      <dgm:spPr/>
      <dgm:t>
        <a:bodyPr/>
        <a:lstStyle/>
        <a:p>
          <a:endParaRPr lang="en-US"/>
        </a:p>
      </dgm:t>
    </dgm:pt>
    <dgm:pt modelId="{1EB3CDDE-8AD2-4479-A3D0-BADBAC128E7E}">
      <dgm:prSet phldrT="[Text]" custT="1"/>
      <dgm:spPr>
        <a:solidFill>
          <a:schemeClr val="accent2"/>
        </a:solidFill>
      </dgm:spPr>
      <dgm:t>
        <a:bodyPr/>
        <a:lstStyle/>
        <a:p>
          <a:r>
            <a:rPr lang="en-US" sz="3200" dirty="0"/>
            <a:t>Radio</a:t>
          </a:r>
        </a:p>
      </dgm:t>
    </dgm:pt>
    <dgm:pt modelId="{60006F35-9CBF-43D3-8348-9248C93AFCD4}" type="sibTrans" cxnId="{7052E608-E1A4-4423-A27C-5717A0FA1E8B}">
      <dgm:prSet/>
      <dgm:spPr/>
      <dgm:t>
        <a:bodyPr/>
        <a:lstStyle/>
        <a:p>
          <a:endParaRPr lang="en-US"/>
        </a:p>
      </dgm:t>
    </dgm:pt>
    <dgm:pt modelId="{D02D7F9A-EFA2-4B3F-9D99-8648531362F7}" type="parTrans" cxnId="{7052E608-E1A4-4423-A27C-5717A0FA1E8B}">
      <dgm:prSet/>
      <dgm:spPr/>
      <dgm:t>
        <a:bodyPr/>
        <a:lstStyle/>
        <a:p>
          <a:endParaRPr lang="en-US"/>
        </a:p>
      </dgm:t>
    </dgm:pt>
    <dgm:pt modelId="{037680E1-158D-43E5-B018-39EFF136C2D5}">
      <dgm:prSet custT="1"/>
      <dgm:spPr>
        <a:solidFill>
          <a:schemeClr val="accent2"/>
        </a:solidFill>
      </dgm:spPr>
      <dgm:t>
        <a:bodyPr/>
        <a:lstStyle/>
        <a:p>
          <a:r>
            <a:rPr lang="en-US" sz="3200" dirty="0"/>
            <a:t>EMS</a:t>
          </a:r>
        </a:p>
      </dgm:t>
    </dgm:pt>
    <dgm:pt modelId="{54DC735D-4EB9-4327-B797-ED733F9129EF}" type="sibTrans" cxnId="{5D91F2CE-7D88-4C8E-B8E1-124A7C459411}">
      <dgm:prSet/>
      <dgm:spPr/>
      <dgm:t>
        <a:bodyPr/>
        <a:lstStyle/>
        <a:p>
          <a:endParaRPr lang="en-US"/>
        </a:p>
      </dgm:t>
    </dgm:pt>
    <dgm:pt modelId="{8DFEEF25-F51B-4831-BCF8-AAE120C6E6AE}" type="parTrans" cxnId="{5D91F2CE-7D88-4C8E-B8E1-124A7C459411}">
      <dgm:prSet/>
      <dgm:spPr/>
      <dgm:t>
        <a:bodyPr/>
        <a:lstStyle/>
        <a:p>
          <a:endParaRPr lang="en-US"/>
        </a:p>
      </dgm:t>
    </dgm:pt>
    <dgm:pt modelId="{24BDECDD-DA46-4BF0-8E3C-3451D27B58C5}">
      <dgm:prSet/>
      <dgm:spPr/>
      <dgm:t>
        <a:bodyPr/>
        <a:lstStyle/>
        <a:p>
          <a:r>
            <a:rPr lang="en-US" dirty="0"/>
            <a:t>EMERGENCY PREPAREDNESS</a:t>
          </a:r>
        </a:p>
      </dgm:t>
    </dgm:pt>
    <dgm:pt modelId="{5F9A5877-F0F4-41D4-ACC0-6660AAA7C6CA}" type="sibTrans" cxnId="{7C2EBAC8-8651-4F87-9070-C05FDA89A234}">
      <dgm:prSet/>
      <dgm:spPr/>
      <dgm:t>
        <a:bodyPr/>
        <a:lstStyle/>
        <a:p>
          <a:endParaRPr lang="en-US"/>
        </a:p>
      </dgm:t>
    </dgm:pt>
    <dgm:pt modelId="{840B96A3-FA41-4589-98C7-5154E9A33E29}" type="parTrans" cxnId="{7C2EBAC8-8651-4F87-9070-C05FDA89A234}">
      <dgm:prSet/>
      <dgm:spPr/>
      <dgm:t>
        <a:bodyPr/>
        <a:lstStyle/>
        <a:p>
          <a:endParaRPr lang="en-US"/>
        </a:p>
      </dgm:t>
    </dgm:pt>
    <dgm:pt modelId="{C64F127E-8B0E-43EE-9695-F4C3EC4AC3DC}">
      <dgm:prSet/>
      <dgm:spPr/>
      <dgm:t>
        <a:bodyPr/>
        <a:lstStyle/>
        <a:p>
          <a:r>
            <a:rPr lang="en-US" dirty="0"/>
            <a:t>TECHNICAL OPERATIONS</a:t>
          </a:r>
        </a:p>
      </dgm:t>
    </dgm:pt>
    <dgm:pt modelId="{7CAFCBD6-5347-447B-A066-E026AFEDFAD1}" type="sibTrans" cxnId="{A97568CF-43F2-4D2A-967F-70863E681479}">
      <dgm:prSet/>
      <dgm:spPr/>
      <dgm:t>
        <a:bodyPr/>
        <a:lstStyle/>
        <a:p>
          <a:endParaRPr lang="en-US"/>
        </a:p>
      </dgm:t>
    </dgm:pt>
    <dgm:pt modelId="{FBDA27A2-11E6-482B-AE49-4BB8E23DBA33}" type="parTrans" cxnId="{A97568CF-43F2-4D2A-967F-70863E681479}">
      <dgm:prSet/>
      <dgm:spPr/>
      <dgm:t>
        <a:bodyPr/>
        <a:lstStyle/>
        <a:p>
          <a:endParaRPr lang="en-US"/>
        </a:p>
      </dgm:t>
    </dgm:pt>
    <dgm:pt modelId="{84FBDF3B-06EC-46C0-9F4F-1A36E4D9FB56}" type="pres">
      <dgm:prSet presAssocID="{F443C6B9-1868-4E0B-BD48-B5C5CA8E985B}" presName="hierChild1" presStyleCnt="0">
        <dgm:presLayoutVars>
          <dgm:orgChart val="1"/>
          <dgm:chPref val="1"/>
          <dgm:dir/>
          <dgm:animOne val="branch"/>
          <dgm:animLvl val="lvl"/>
          <dgm:resizeHandles/>
        </dgm:presLayoutVars>
      </dgm:prSet>
      <dgm:spPr/>
    </dgm:pt>
    <dgm:pt modelId="{221FFE82-1DCD-40EE-A976-D5A0B63201BF}" type="pres">
      <dgm:prSet presAssocID="{C3DFC16A-4D4C-494D-8F3A-2543E76D0417}" presName="hierRoot1" presStyleCnt="0">
        <dgm:presLayoutVars>
          <dgm:hierBranch val="init"/>
        </dgm:presLayoutVars>
      </dgm:prSet>
      <dgm:spPr/>
    </dgm:pt>
    <dgm:pt modelId="{18F074B0-B300-4739-B966-4BA7EF6CA9E9}" type="pres">
      <dgm:prSet presAssocID="{C3DFC16A-4D4C-494D-8F3A-2543E76D0417}" presName="rootComposite1" presStyleCnt="0"/>
      <dgm:spPr/>
    </dgm:pt>
    <dgm:pt modelId="{4677AC6E-578A-46B7-92C9-2B78DDC17DC6}" type="pres">
      <dgm:prSet presAssocID="{C3DFC16A-4D4C-494D-8F3A-2543E76D0417}" presName="rootText1" presStyleLbl="node0" presStyleIdx="0" presStyleCnt="1">
        <dgm:presLayoutVars>
          <dgm:chPref val="3"/>
        </dgm:presLayoutVars>
      </dgm:prSet>
      <dgm:spPr/>
    </dgm:pt>
    <dgm:pt modelId="{93926639-EA66-4B2D-8592-B1F371C73C9E}" type="pres">
      <dgm:prSet presAssocID="{C3DFC16A-4D4C-494D-8F3A-2543E76D0417}" presName="rootConnector1" presStyleLbl="node1" presStyleIdx="0" presStyleCnt="0"/>
      <dgm:spPr/>
    </dgm:pt>
    <dgm:pt modelId="{DC15F8DE-25E3-411D-BF4A-FBCAB6C75A0E}" type="pres">
      <dgm:prSet presAssocID="{C3DFC16A-4D4C-494D-8F3A-2543E76D0417}" presName="hierChild2" presStyleCnt="0"/>
      <dgm:spPr/>
    </dgm:pt>
    <dgm:pt modelId="{029E374E-9894-48E5-B454-019932BB3F32}" type="pres">
      <dgm:prSet presAssocID="{E652FEA2-FEC0-4E2D-9781-DF849A585B3A}" presName="Name37" presStyleLbl="parChTrans1D2" presStyleIdx="0" presStyleCnt="3"/>
      <dgm:spPr/>
    </dgm:pt>
    <dgm:pt modelId="{27893D97-241D-44D4-9757-A8740E6AE715}" type="pres">
      <dgm:prSet presAssocID="{3D3E06A2-CD54-4E50-BF0A-60C6ACB20F45}" presName="hierRoot2" presStyleCnt="0">
        <dgm:presLayoutVars>
          <dgm:hierBranch val="init"/>
        </dgm:presLayoutVars>
      </dgm:prSet>
      <dgm:spPr/>
    </dgm:pt>
    <dgm:pt modelId="{69DA8A57-AC51-43C6-AD82-C22CE649C23D}" type="pres">
      <dgm:prSet presAssocID="{3D3E06A2-CD54-4E50-BF0A-60C6ACB20F45}" presName="rootComposite" presStyleCnt="0"/>
      <dgm:spPr/>
    </dgm:pt>
    <dgm:pt modelId="{239FDAA7-89B2-4FB6-AD0B-E446307566FF}" type="pres">
      <dgm:prSet presAssocID="{3D3E06A2-CD54-4E50-BF0A-60C6ACB20F45}" presName="rootText" presStyleLbl="node2" presStyleIdx="0" presStyleCnt="3">
        <dgm:presLayoutVars>
          <dgm:chPref val="3"/>
        </dgm:presLayoutVars>
      </dgm:prSet>
      <dgm:spPr/>
    </dgm:pt>
    <dgm:pt modelId="{24AFA9B7-0D2F-4508-A9D4-F10A9670C056}" type="pres">
      <dgm:prSet presAssocID="{3D3E06A2-CD54-4E50-BF0A-60C6ACB20F45}" presName="rootConnector" presStyleLbl="node2" presStyleIdx="0" presStyleCnt="3"/>
      <dgm:spPr/>
    </dgm:pt>
    <dgm:pt modelId="{12C66514-67A4-4813-9C5D-E5CAAD7A929E}" type="pres">
      <dgm:prSet presAssocID="{3D3E06A2-CD54-4E50-BF0A-60C6ACB20F45}" presName="hierChild4" presStyleCnt="0"/>
      <dgm:spPr/>
    </dgm:pt>
    <dgm:pt modelId="{C428EE8A-7A78-4621-9CBB-32AAA217530D}" type="pres">
      <dgm:prSet presAssocID="{3D3E06A2-CD54-4E50-BF0A-60C6ACB20F45}" presName="hierChild5" presStyleCnt="0"/>
      <dgm:spPr/>
    </dgm:pt>
    <dgm:pt modelId="{F44A14F0-523E-494F-BF0B-D76C1326618A}" type="pres">
      <dgm:prSet presAssocID="{D02D7F9A-EFA2-4B3F-9D99-8648531362F7}" presName="Name37" presStyleLbl="parChTrans1D2" presStyleIdx="1" presStyleCnt="3"/>
      <dgm:spPr/>
    </dgm:pt>
    <dgm:pt modelId="{9965B0EA-F9DB-4670-A4D2-7FB6ECE1D2BD}" type="pres">
      <dgm:prSet presAssocID="{1EB3CDDE-8AD2-4479-A3D0-BADBAC128E7E}" presName="hierRoot2" presStyleCnt="0">
        <dgm:presLayoutVars>
          <dgm:hierBranch val="init"/>
        </dgm:presLayoutVars>
      </dgm:prSet>
      <dgm:spPr/>
    </dgm:pt>
    <dgm:pt modelId="{F776F784-7573-4DE5-914E-78B70116C680}" type="pres">
      <dgm:prSet presAssocID="{1EB3CDDE-8AD2-4479-A3D0-BADBAC128E7E}" presName="rootComposite" presStyleCnt="0"/>
      <dgm:spPr/>
    </dgm:pt>
    <dgm:pt modelId="{8919AA45-9E7F-4825-A993-C875830837A5}" type="pres">
      <dgm:prSet presAssocID="{1EB3CDDE-8AD2-4479-A3D0-BADBAC128E7E}" presName="rootText" presStyleLbl="node2" presStyleIdx="1" presStyleCnt="3">
        <dgm:presLayoutVars>
          <dgm:chPref val="3"/>
        </dgm:presLayoutVars>
      </dgm:prSet>
      <dgm:spPr/>
    </dgm:pt>
    <dgm:pt modelId="{2DBEEED2-D23E-4036-8564-24202A74265F}" type="pres">
      <dgm:prSet presAssocID="{1EB3CDDE-8AD2-4479-A3D0-BADBAC128E7E}" presName="rootConnector" presStyleLbl="node2" presStyleIdx="1" presStyleCnt="3"/>
      <dgm:spPr/>
    </dgm:pt>
    <dgm:pt modelId="{A33B2EFF-597F-4F3F-862D-962C37E64AC7}" type="pres">
      <dgm:prSet presAssocID="{1EB3CDDE-8AD2-4479-A3D0-BADBAC128E7E}" presName="hierChild4" presStyleCnt="0"/>
      <dgm:spPr/>
    </dgm:pt>
    <dgm:pt modelId="{A7689D89-9F8E-4842-900C-457EEBF56B70}" type="pres">
      <dgm:prSet presAssocID="{1EB3CDDE-8AD2-4479-A3D0-BADBAC128E7E}" presName="hierChild5" presStyleCnt="0"/>
      <dgm:spPr/>
    </dgm:pt>
    <dgm:pt modelId="{27491DA5-7832-4898-8D8E-008DB5211E56}" type="pres">
      <dgm:prSet presAssocID="{8DFEEF25-F51B-4831-BCF8-AAE120C6E6AE}" presName="Name37" presStyleLbl="parChTrans1D2" presStyleIdx="2" presStyleCnt="3"/>
      <dgm:spPr/>
    </dgm:pt>
    <dgm:pt modelId="{F2BA1D4E-939A-4471-9CA2-8C079057C06E}" type="pres">
      <dgm:prSet presAssocID="{037680E1-158D-43E5-B018-39EFF136C2D5}" presName="hierRoot2" presStyleCnt="0">
        <dgm:presLayoutVars>
          <dgm:hierBranch val="init"/>
        </dgm:presLayoutVars>
      </dgm:prSet>
      <dgm:spPr/>
    </dgm:pt>
    <dgm:pt modelId="{C4D59AF3-CE66-420F-B144-CA2B8C7A202B}" type="pres">
      <dgm:prSet presAssocID="{037680E1-158D-43E5-B018-39EFF136C2D5}" presName="rootComposite" presStyleCnt="0"/>
      <dgm:spPr/>
    </dgm:pt>
    <dgm:pt modelId="{04567CA2-64D1-4C73-970F-D9792B9D866B}" type="pres">
      <dgm:prSet presAssocID="{037680E1-158D-43E5-B018-39EFF136C2D5}" presName="rootText" presStyleLbl="node2" presStyleIdx="2" presStyleCnt="3">
        <dgm:presLayoutVars>
          <dgm:chPref val="3"/>
        </dgm:presLayoutVars>
      </dgm:prSet>
      <dgm:spPr/>
    </dgm:pt>
    <dgm:pt modelId="{2BD82E6C-BD17-421D-A2A1-68BE3E29BDE0}" type="pres">
      <dgm:prSet presAssocID="{037680E1-158D-43E5-B018-39EFF136C2D5}" presName="rootConnector" presStyleLbl="node2" presStyleIdx="2" presStyleCnt="3"/>
      <dgm:spPr/>
    </dgm:pt>
    <dgm:pt modelId="{FA8FEF16-C015-4AEA-B76D-C1160473E661}" type="pres">
      <dgm:prSet presAssocID="{037680E1-158D-43E5-B018-39EFF136C2D5}" presName="hierChild4" presStyleCnt="0"/>
      <dgm:spPr/>
    </dgm:pt>
    <dgm:pt modelId="{F59C7471-71DA-4185-9D63-4DA20EBDE4A9}" type="pres">
      <dgm:prSet presAssocID="{FBDA27A2-11E6-482B-AE49-4BB8E23DBA33}" presName="Name37" presStyleLbl="parChTrans1D3" presStyleIdx="0" presStyleCnt="1"/>
      <dgm:spPr/>
    </dgm:pt>
    <dgm:pt modelId="{7E860DCA-6DD9-4D02-96D8-DC39B38CAF70}" type="pres">
      <dgm:prSet presAssocID="{C64F127E-8B0E-43EE-9695-F4C3EC4AC3DC}" presName="hierRoot2" presStyleCnt="0">
        <dgm:presLayoutVars>
          <dgm:hierBranch val="init"/>
        </dgm:presLayoutVars>
      </dgm:prSet>
      <dgm:spPr/>
    </dgm:pt>
    <dgm:pt modelId="{5FAF7BC4-BD42-442F-8585-9064DBADD999}" type="pres">
      <dgm:prSet presAssocID="{C64F127E-8B0E-43EE-9695-F4C3EC4AC3DC}" presName="rootComposite" presStyleCnt="0"/>
      <dgm:spPr/>
    </dgm:pt>
    <dgm:pt modelId="{2221F09A-CC51-4858-87D7-6B48257D7B8B}" type="pres">
      <dgm:prSet presAssocID="{C64F127E-8B0E-43EE-9695-F4C3EC4AC3DC}" presName="rootText" presStyleLbl="node3" presStyleIdx="0" presStyleCnt="1">
        <dgm:presLayoutVars>
          <dgm:chPref val="3"/>
        </dgm:presLayoutVars>
      </dgm:prSet>
      <dgm:spPr/>
    </dgm:pt>
    <dgm:pt modelId="{71269DCB-F9B6-49C2-9A8D-6C3D8BADD35A}" type="pres">
      <dgm:prSet presAssocID="{C64F127E-8B0E-43EE-9695-F4C3EC4AC3DC}" presName="rootConnector" presStyleLbl="node3" presStyleIdx="0" presStyleCnt="1"/>
      <dgm:spPr/>
    </dgm:pt>
    <dgm:pt modelId="{5E2C0142-F1F9-4618-96E6-8A13AD9CF94E}" type="pres">
      <dgm:prSet presAssocID="{C64F127E-8B0E-43EE-9695-F4C3EC4AC3DC}" presName="hierChild4" presStyleCnt="0"/>
      <dgm:spPr/>
    </dgm:pt>
    <dgm:pt modelId="{21EE8ED3-5907-4F92-948D-7CACB142221F}" type="pres">
      <dgm:prSet presAssocID="{840B96A3-FA41-4589-98C7-5154E9A33E29}" presName="Name37" presStyleLbl="parChTrans1D4" presStyleIdx="0" presStyleCnt="1"/>
      <dgm:spPr/>
    </dgm:pt>
    <dgm:pt modelId="{B0983F73-6406-40F1-9016-4D60AB2D299E}" type="pres">
      <dgm:prSet presAssocID="{24BDECDD-DA46-4BF0-8E3C-3451D27B58C5}" presName="hierRoot2" presStyleCnt="0">
        <dgm:presLayoutVars>
          <dgm:hierBranch val="init"/>
        </dgm:presLayoutVars>
      </dgm:prSet>
      <dgm:spPr/>
    </dgm:pt>
    <dgm:pt modelId="{BD5A4537-C093-43CC-B834-1FE30FF62627}" type="pres">
      <dgm:prSet presAssocID="{24BDECDD-DA46-4BF0-8E3C-3451D27B58C5}" presName="rootComposite" presStyleCnt="0"/>
      <dgm:spPr/>
    </dgm:pt>
    <dgm:pt modelId="{65ECAE54-9185-43E7-B1A7-D7A1AE578C44}" type="pres">
      <dgm:prSet presAssocID="{24BDECDD-DA46-4BF0-8E3C-3451D27B58C5}" presName="rootText" presStyleLbl="node4" presStyleIdx="0" presStyleCnt="1">
        <dgm:presLayoutVars>
          <dgm:chPref val="3"/>
        </dgm:presLayoutVars>
      </dgm:prSet>
      <dgm:spPr/>
    </dgm:pt>
    <dgm:pt modelId="{ADF34051-8227-41B2-85F9-55B812E84E7D}" type="pres">
      <dgm:prSet presAssocID="{24BDECDD-DA46-4BF0-8E3C-3451D27B58C5}" presName="rootConnector" presStyleLbl="node4" presStyleIdx="0" presStyleCnt="1"/>
      <dgm:spPr/>
    </dgm:pt>
    <dgm:pt modelId="{45105161-EA11-4998-9C40-65AD83E19AC6}" type="pres">
      <dgm:prSet presAssocID="{24BDECDD-DA46-4BF0-8E3C-3451D27B58C5}" presName="hierChild4" presStyleCnt="0"/>
      <dgm:spPr/>
    </dgm:pt>
    <dgm:pt modelId="{04660BA9-2437-4529-AF74-FF5E8A73FD95}" type="pres">
      <dgm:prSet presAssocID="{24BDECDD-DA46-4BF0-8E3C-3451D27B58C5}" presName="hierChild5" presStyleCnt="0"/>
      <dgm:spPr/>
    </dgm:pt>
    <dgm:pt modelId="{A668BB18-C6CF-4338-B206-CA5A38C1D31A}" type="pres">
      <dgm:prSet presAssocID="{C64F127E-8B0E-43EE-9695-F4C3EC4AC3DC}" presName="hierChild5" presStyleCnt="0"/>
      <dgm:spPr/>
    </dgm:pt>
    <dgm:pt modelId="{62C16133-7654-45B7-B815-F5BB4BA21D3C}" type="pres">
      <dgm:prSet presAssocID="{037680E1-158D-43E5-B018-39EFF136C2D5}" presName="hierChild5" presStyleCnt="0"/>
      <dgm:spPr/>
    </dgm:pt>
    <dgm:pt modelId="{E6A7059A-5C71-453A-9233-EDBE4DF61E92}" type="pres">
      <dgm:prSet presAssocID="{C3DFC16A-4D4C-494D-8F3A-2543E76D0417}" presName="hierChild3" presStyleCnt="0"/>
      <dgm:spPr/>
    </dgm:pt>
  </dgm:ptLst>
  <dgm:cxnLst>
    <dgm:cxn modelId="{13DBD501-D505-400E-A156-5B0E5E8FDD50}" srcId="{C3DFC16A-4D4C-494D-8F3A-2543E76D0417}" destId="{3D3E06A2-CD54-4E50-BF0A-60C6ACB20F45}" srcOrd="0" destOrd="0" parTransId="{E652FEA2-FEC0-4E2D-9781-DF849A585B3A}" sibTransId="{A24140BA-0808-4BCA-985A-6ADC0BB11FE1}"/>
    <dgm:cxn modelId="{7052E608-E1A4-4423-A27C-5717A0FA1E8B}" srcId="{C3DFC16A-4D4C-494D-8F3A-2543E76D0417}" destId="{1EB3CDDE-8AD2-4479-A3D0-BADBAC128E7E}" srcOrd="1" destOrd="0" parTransId="{D02D7F9A-EFA2-4B3F-9D99-8648531362F7}" sibTransId="{60006F35-9CBF-43D3-8348-9248C93AFCD4}"/>
    <dgm:cxn modelId="{6346510F-0D26-4BFB-A341-98A77D5EDF56}" type="presOf" srcId="{F443C6B9-1868-4E0B-BD48-B5C5CA8E985B}" destId="{84FBDF3B-06EC-46C0-9F4F-1A36E4D9FB56}" srcOrd="0" destOrd="0" presId="urn:microsoft.com/office/officeart/2005/8/layout/orgChart1"/>
    <dgm:cxn modelId="{688DAE1B-8160-40CC-994F-F4E91B85CE89}" type="presOf" srcId="{C64F127E-8B0E-43EE-9695-F4C3EC4AC3DC}" destId="{2221F09A-CC51-4858-87D7-6B48257D7B8B}" srcOrd="0" destOrd="0" presId="urn:microsoft.com/office/officeart/2005/8/layout/orgChart1"/>
    <dgm:cxn modelId="{B854DA21-26F6-408C-B468-525DF3B1FF52}" type="presOf" srcId="{840B96A3-FA41-4589-98C7-5154E9A33E29}" destId="{21EE8ED3-5907-4F92-948D-7CACB142221F}" srcOrd="0" destOrd="0" presId="urn:microsoft.com/office/officeart/2005/8/layout/orgChart1"/>
    <dgm:cxn modelId="{B96D0124-B5AC-466B-BF9C-950A85668F98}" type="presOf" srcId="{3D3E06A2-CD54-4E50-BF0A-60C6ACB20F45}" destId="{24AFA9B7-0D2F-4508-A9D4-F10A9670C056}" srcOrd="1" destOrd="0" presId="urn:microsoft.com/office/officeart/2005/8/layout/orgChart1"/>
    <dgm:cxn modelId="{E1133330-D9E8-47F7-8F73-7FFC153E59EE}" type="presOf" srcId="{24BDECDD-DA46-4BF0-8E3C-3451D27B58C5}" destId="{65ECAE54-9185-43E7-B1A7-D7A1AE578C44}" srcOrd="0" destOrd="0" presId="urn:microsoft.com/office/officeart/2005/8/layout/orgChart1"/>
    <dgm:cxn modelId="{3DBEE039-18A7-4E29-A8D9-AF0EDA074F2C}" type="presOf" srcId="{C3DFC16A-4D4C-494D-8F3A-2543E76D0417}" destId="{93926639-EA66-4B2D-8592-B1F371C73C9E}" srcOrd="1" destOrd="0" presId="urn:microsoft.com/office/officeart/2005/8/layout/orgChart1"/>
    <dgm:cxn modelId="{9B511140-7E60-4C49-B039-823AC83B58EA}" type="presOf" srcId="{037680E1-158D-43E5-B018-39EFF136C2D5}" destId="{04567CA2-64D1-4C73-970F-D9792B9D866B}" srcOrd="0" destOrd="0" presId="urn:microsoft.com/office/officeart/2005/8/layout/orgChart1"/>
    <dgm:cxn modelId="{0D212B67-4BA3-4B37-A9AC-B9145272ED8B}" type="presOf" srcId="{D02D7F9A-EFA2-4B3F-9D99-8648531362F7}" destId="{F44A14F0-523E-494F-BF0B-D76C1326618A}" srcOrd="0" destOrd="0" presId="urn:microsoft.com/office/officeart/2005/8/layout/orgChart1"/>
    <dgm:cxn modelId="{C46BEF4F-4AB4-445B-BCF7-58B927CCA56D}" srcId="{F443C6B9-1868-4E0B-BD48-B5C5CA8E985B}" destId="{C3DFC16A-4D4C-494D-8F3A-2543E76D0417}" srcOrd="0" destOrd="0" parTransId="{B38B0F67-3A28-4021-8BC3-5956652BAD99}" sibTransId="{6A498E46-C399-4D53-830B-6C1182B04EC3}"/>
    <dgm:cxn modelId="{99EA3F55-6297-40B7-A4D4-B34C60FB84D7}" type="presOf" srcId="{8DFEEF25-F51B-4831-BCF8-AAE120C6E6AE}" destId="{27491DA5-7832-4898-8D8E-008DB5211E56}" srcOrd="0" destOrd="0" presId="urn:microsoft.com/office/officeart/2005/8/layout/orgChart1"/>
    <dgm:cxn modelId="{893D7A59-684A-4EC8-853E-AB76B1400AC0}" type="presOf" srcId="{FBDA27A2-11E6-482B-AE49-4BB8E23DBA33}" destId="{F59C7471-71DA-4185-9D63-4DA20EBDE4A9}" srcOrd="0" destOrd="0" presId="urn:microsoft.com/office/officeart/2005/8/layout/orgChart1"/>
    <dgm:cxn modelId="{87BAB785-E501-4F09-B0B9-B333AD899A9F}" type="presOf" srcId="{E652FEA2-FEC0-4E2D-9781-DF849A585B3A}" destId="{029E374E-9894-48E5-B454-019932BB3F32}" srcOrd="0" destOrd="0" presId="urn:microsoft.com/office/officeart/2005/8/layout/orgChart1"/>
    <dgm:cxn modelId="{BD901E87-FCD7-45A5-8E2F-0F329F1D7BEB}" type="presOf" srcId="{037680E1-158D-43E5-B018-39EFF136C2D5}" destId="{2BD82E6C-BD17-421D-A2A1-68BE3E29BDE0}" srcOrd="1" destOrd="0" presId="urn:microsoft.com/office/officeart/2005/8/layout/orgChart1"/>
    <dgm:cxn modelId="{15CC3888-0192-442F-BF4E-5D97EAAB81DC}" type="presOf" srcId="{3D3E06A2-CD54-4E50-BF0A-60C6ACB20F45}" destId="{239FDAA7-89B2-4FB6-AD0B-E446307566FF}" srcOrd="0" destOrd="0" presId="urn:microsoft.com/office/officeart/2005/8/layout/orgChart1"/>
    <dgm:cxn modelId="{F929C1BB-38C0-4392-B9C0-0B07D3E05370}" type="presOf" srcId="{24BDECDD-DA46-4BF0-8E3C-3451D27B58C5}" destId="{ADF34051-8227-41B2-85F9-55B812E84E7D}" srcOrd="1" destOrd="0" presId="urn:microsoft.com/office/officeart/2005/8/layout/orgChart1"/>
    <dgm:cxn modelId="{7C2EBAC8-8651-4F87-9070-C05FDA89A234}" srcId="{C64F127E-8B0E-43EE-9695-F4C3EC4AC3DC}" destId="{24BDECDD-DA46-4BF0-8E3C-3451D27B58C5}" srcOrd="0" destOrd="0" parTransId="{840B96A3-FA41-4589-98C7-5154E9A33E29}" sibTransId="{5F9A5877-F0F4-41D4-ACC0-6660AAA7C6CA}"/>
    <dgm:cxn modelId="{DE168FCC-1D5D-492E-AFB6-8B35CEF79D08}" type="presOf" srcId="{C3DFC16A-4D4C-494D-8F3A-2543E76D0417}" destId="{4677AC6E-578A-46B7-92C9-2B78DDC17DC6}" srcOrd="0" destOrd="0" presId="urn:microsoft.com/office/officeart/2005/8/layout/orgChart1"/>
    <dgm:cxn modelId="{5D91F2CE-7D88-4C8E-B8E1-124A7C459411}" srcId="{C3DFC16A-4D4C-494D-8F3A-2543E76D0417}" destId="{037680E1-158D-43E5-B018-39EFF136C2D5}" srcOrd="2" destOrd="0" parTransId="{8DFEEF25-F51B-4831-BCF8-AAE120C6E6AE}" sibTransId="{54DC735D-4EB9-4327-B797-ED733F9129EF}"/>
    <dgm:cxn modelId="{A97568CF-43F2-4D2A-967F-70863E681479}" srcId="{037680E1-158D-43E5-B018-39EFF136C2D5}" destId="{C64F127E-8B0E-43EE-9695-F4C3EC4AC3DC}" srcOrd="0" destOrd="0" parTransId="{FBDA27A2-11E6-482B-AE49-4BB8E23DBA33}" sibTransId="{7CAFCBD6-5347-447B-A066-E026AFEDFAD1}"/>
    <dgm:cxn modelId="{5DA4A8D0-ECBE-4534-9B9D-67DBA94D57E2}" type="presOf" srcId="{1EB3CDDE-8AD2-4479-A3D0-BADBAC128E7E}" destId="{2DBEEED2-D23E-4036-8564-24202A74265F}" srcOrd="1" destOrd="0" presId="urn:microsoft.com/office/officeart/2005/8/layout/orgChart1"/>
    <dgm:cxn modelId="{45EC03D7-2DF7-4502-9F54-7049CCDECB85}" type="presOf" srcId="{C64F127E-8B0E-43EE-9695-F4C3EC4AC3DC}" destId="{71269DCB-F9B6-49C2-9A8D-6C3D8BADD35A}" srcOrd="1" destOrd="0" presId="urn:microsoft.com/office/officeart/2005/8/layout/orgChart1"/>
    <dgm:cxn modelId="{75CB41FD-C00E-4D87-9A21-3C1BEC7A5807}" type="presOf" srcId="{1EB3CDDE-8AD2-4479-A3D0-BADBAC128E7E}" destId="{8919AA45-9E7F-4825-A993-C875830837A5}" srcOrd="0" destOrd="0" presId="urn:microsoft.com/office/officeart/2005/8/layout/orgChart1"/>
    <dgm:cxn modelId="{4A0861C0-B50D-4706-A7E2-783C6336E09E}" type="presParOf" srcId="{84FBDF3B-06EC-46C0-9F4F-1A36E4D9FB56}" destId="{221FFE82-1DCD-40EE-A976-D5A0B63201BF}" srcOrd="0" destOrd="0" presId="urn:microsoft.com/office/officeart/2005/8/layout/orgChart1"/>
    <dgm:cxn modelId="{8D678301-F178-4916-BC31-C74AEFE2B394}" type="presParOf" srcId="{221FFE82-1DCD-40EE-A976-D5A0B63201BF}" destId="{18F074B0-B300-4739-B966-4BA7EF6CA9E9}" srcOrd="0" destOrd="0" presId="urn:microsoft.com/office/officeart/2005/8/layout/orgChart1"/>
    <dgm:cxn modelId="{6499309B-F57D-466A-93FE-9519F1C3D2C0}" type="presParOf" srcId="{18F074B0-B300-4739-B966-4BA7EF6CA9E9}" destId="{4677AC6E-578A-46B7-92C9-2B78DDC17DC6}" srcOrd="0" destOrd="0" presId="urn:microsoft.com/office/officeart/2005/8/layout/orgChart1"/>
    <dgm:cxn modelId="{133F19BD-F8CB-4BB5-8B2E-6BE9DF3A708D}" type="presParOf" srcId="{18F074B0-B300-4739-B966-4BA7EF6CA9E9}" destId="{93926639-EA66-4B2D-8592-B1F371C73C9E}" srcOrd="1" destOrd="0" presId="urn:microsoft.com/office/officeart/2005/8/layout/orgChart1"/>
    <dgm:cxn modelId="{2F949793-552D-4E2E-85E1-A50952E501F8}" type="presParOf" srcId="{221FFE82-1DCD-40EE-A976-D5A0B63201BF}" destId="{DC15F8DE-25E3-411D-BF4A-FBCAB6C75A0E}" srcOrd="1" destOrd="0" presId="urn:microsoft.com/office/officeart/2005/8/layout/orgChart1"/>
    <dgm:cxn modelId="{F692C731-5A2E-4CD8-A088-28687A4024E2}" type="presParOf" srcId="{DC15F8DE-25E3-411D-BF4A-FBCAB6C75A0E}" destId="{029E374E-9894-48E5-B454-019932BB3F32}" srcOrd="0" destOrd="0" presId="urn:microsoft.com/office/officeart/2005/8/layout/orgChart1"/>
    <dgm:cxn modelId="{A62F8E5E-8C44-4DEC-BF5A-C5296ED4E66C}" type="presParOf" srcId="{DC15F8DE-25E3-411D-BF4A-FBCAB6C75A0E}" destId="{27893D97-241D-44D4-9757-A8740E6AE715}" srcOrd="1" destOrd="0" presId="urn:microsoft.com/office/officeart/2005/8/layout/orgChart1"/>
    <dgm:cxn modelId="{2B1453C3-8B50-4886-BD97-3D8336AE8962}" type="presParOf" srcId="{27893D97-241D-44D4-9757-A8740E6AE715}" destId="{69DA8A57-AC51-43C6-AD82-C22CE649C23D}" srcOrd="0" destOrd="0" presId="urn:microsoft.com/office/officeart/2005/8/layout/orgChart1"/>
    <dgm:cxn modelId="{345FAF75-0BE2-45DB-8734-39824B769158}" type="presParOf" srcId="{69DA8A57-AC51-43C6-AD82-C22CE649C23D}" destId="{239FDAA7-89B2-4FB6-AD0B-E446307566FF}" srcOrd="0" destOrd="0" presId="urn:microsoft.com/office/officeart/2005/8/layout/orgChart1"/>
    <dgm:cxn modelId="{9F585E17-4158-4153-A700-8ECDAB72569C}" type="presParOf" srcId="{69DA8A57-AC51-43C6-AD82-C22CE649C23D}" destId="{24AFA9B7-0D2F-4508-A9D4-F10A9670C056}" srcOrd="1" destOrd="0" presId="urn:microsoft.com/office/officeart/2005/8/layout/orgChart1"/>
    <dgm:cxn modelId="{EABCF2F4-CF4E-45DE-82FD-1BFD6B40BAC1}" type="presParOf" srcId="{27893D97-241D-44D4-9757-A8740E6AE715}" destId="{12C66514-67A4-4813-9C5D-E5CAAD7A929E}" srcOrd="1" destOrd="0" presId="urn:microsoft.com/office/officeart/2005/8/layout/orgChart1"/>
    <dgm:cxn modelId="{8B9CB8EE-D0FA-4C87-9D74-F5F40A3F21DA}" type="presParOf" srcId="{27893D97-241D-44D4-9757-A8740E6AE715}" destId="{C428EE8A-7A78-4621-9CBB-32AAA217530D}" srcOrd="2" destOrd="0" presId="urn:microsoft.com/office/officeart/2005/8/layout/orgChart1"/>
    <dgm:cxn modelId="{2DCC23C3-91A8-435C-B224-262CD2D42C64}" type="presParOf" srcId="{DC15F8DE-25E3-411D-BF4A-FBCAB6C75A0E}" destId="{F44A14F0-523E-494F-BF0B-D76C1326618A}" srcOrd="2" destOrd="0" presId="urn:microsoft.com/office/officeart/2005/8/layout/orgChart1"/>
    <dgm:cxn modelId="{B62E8C94-B358-4E42-B9FC-B4272EAD2312}" type="presParOf" srcId="{DC15F8DE-25E3-411D-BF4A-FBCAB6C75A0E}" destId="{9965B0EA-F9DB-4670-A4D2-7FB6ECE1D2BD}" srcOrd="3" destOrd="0" presId="urn:microsoft.com/office/officeart/2005/8/layout/orgChart1"/>
    <dgm:cxn modelId="{3D3B1010-80B2-49CA-92C6-1454C099BC6A}" type="presParOf" srcId="{9965B0EA-F9DB-4670-A4D2-7FB6ECE1D2BD}" destId="{F776F784-7573-4DE5-914E-78B70116C680}" srcOrd="0" destOrd="0" presId="urn:microsoft.com/office/officeart/2005/8/layout/orgChart1"/>
    <dgm:cxn modelId="{0A543D5F-1EC8-477E-8047-81369ECB450B}" type="presParOf" srcId="{F776F784-7573-4DE5-914E-78B70116C680}" destId="{8919AA45-9E7F-4825-A993-C875830837A5}" srcOrd="0" destOrd="0" presId="urn:microsoft.com/office/officeart/2005/8/layout/orgChart1"/>
    <dgm:cxn modelId="{62314735-CB15-448A-9DE5-65F33D9E4BD9}" type="presParOf" srcId="{F776F784-7573-4DE5-914E-78B70116C680}" destId="{2DBEEED2-D23E-4036-8564-24202A74265F}" srcOrd="1" destOrd="0" presId="urn:microsoft.com/office/officeart/2005/8/layout/orgChart1"/>
    <dgm:cxn modelId="{C26A2D13-FB8D-48B9-934D-4E7668B8927E}" type="presParOf" srcId="{9965B0EA-F9DB-4670-A4D2-7FB6ECE1D2BD}" destId="{A33B2EFF-597F-4F3F-862D-962C37E64AC7}" srcOrd="1" destOrd="0" presId="urn:microsoft.com/office/officeart/2005/8/layout/orgChart1"/>
    <dgm:cxn modelId="{C236F84A-C615-45DD-B534-7E0201D758DF}" type="presParOf" srcId="{9965B0EA-F9DB-4670-A4D2-7FB6ECE1D2BD}" destId="{A7689D89-9F8E-4842-900C-457EEBF56B70}" srcOrd="2" destOrd="0" presId="urn:microsoft.com/office/officeart/2005/8/layout/orgChart1"/>
    <dgm:cxn modelId="{12905A2C-4FA7-4DAE-BF54-D3ADF6D4EE06}" type="presParOf" srcId="{DC15F8DE-25E3-411D-BF4A-FBCAB6C75A0E}" destId="{27491DA5-7832-4898-8D8E-008DB5211E56}" srcOrd="4" destOrd="0" presId="urn:microsoft.com/office/officeart/2005/8/layout/orgChart1"/>
    <dgm:cxn modelId="{E978F355-70A1-4C00-AE21-22774F79DF1C}" type="presParOf" srcId="{DC15F8DE-25E3-411D-BF4A-FBCAB6C75A0E}" destId="{F2BA1D4E-939A-4471-9CA2-8C079057C06E}" srcOrd="5" destOrd="0" presId="urn:microsoft.com/office/officeart/2005/8/layout/orgChart1"/>
    <dgm:cxn modelId="{6E9200CD-5625-4545-B30D-FC08483DD654}" type="presParOf" srcId="{F2BA1D4E-939A-4471-9CA2-8C079057C06E}" destId="{C4D59AF3-CE66-420F-B144-CA2B8C7A202B}" srcOrd="0" destOrd="0" presId="urn:microsoft.com/office/officeart/2005/8/layout/orgChart1"/>
    <dgm:cxn modelId="{E5C148B3-E039-4F93-8C1C-6FBE68265A6D}" type="presParOf" srcId="{C4D59AF3-CE66-420F-B144-CA2B8C7A202B}" destId="{04567CA2-64D1-4C73-970F-D9792B9D866B}" srcOrd="0" destOrd="0" presId="urn:microsoft.com/office/officeart/2005/8/layout/orgChart1"/>
    <dgm:cxn modelId="{C012EB5C-4C75-4389-B24F-8C177BDAD6C6}" type="presParOf" srcId="{C4D59AF3-CE66-420F-B144-CA2B8C7A202B}" destId="{2BD82E6C-BD17-421D-A2A1-68BE3E29BDE0}" srcOrd="1" destOrd="0" presId="urn:microsoft.com/office/officeart/2005/8/layout/orgChart1"/>
    <dgm:cxn modelId="{9AF75BDD-FFBD-4C45-BC29-72B4B1560C6A}" type="presParOf" srcId="{F2BA1D4E-939A-4471-9CA2-8C079057C06E}" destId="{FA8FEF16-C015-4AEA-B76D-C1160473E661}" srcOrd="1" destOrd="0" presId="urn:microsoft.com/office/officeart/2005/8/layout/orgChart1"/>
    <dgm:cxn modelId="{01EFB1B2-B49D-4012-8408-6BACD25854BB}" type="presParOf" srcId="{FA8FEF16-C015-4AEA-B76D-C1160473E661}" destId="{F59C7471-71DA-4185-9D63-4DA20EBDE4A9}" srcOrd="0" destOrd="0" presId="urn:microsoft.com/office/officeart/2005/8/layout/orgChart1"/>
    <dgm:cxn modelId="{6A95707B-9459-4D5E-B531-88281FE15A83}" type="presParOf" srcId="{FA8FEF16-C015-4AEA-B76D-C1160473E661}" destId="{7E860DCA-6DD9-4D02-96D8-DC39B38CAF70}" srcOrd="1" destOrd="0" presId="urn:microsoft.com/office/officeart/2005/8/layout/orgChart1"/>
    <dgm:cxn modelId="{637836A6-A6F4-45B4-99C4-20D3018309ED}" type="presParOf" srcId="{7E860DCA-6DD9-4D02-96D8-DC39B38CAF70}" destId="{5FAF7BC4-BD42-442F-8585-9064DBADD999}" srcOrd="0" destOrd="0" presId="urn:microsoft.com/office/officeart/2005/8/layout/orgChart1"/>
    <dgm:cxn modelId="{0EC39BBE-7C03-4B40-8A12-F4186A5304B7}" type="presParOf" srcId="{5FAF7BC4-BD42-442F-8585-9064DBADD999}" destId="{2221F09A-CC51-4858-87D7-6B48257D7B8B}" srcOrd="0" destOrd="0" presId="urn:microsoft.com/office/officeart/2005/8/layout/orgChart1"/>
    <dgm:cxn modelId="{9245FAD6-D722-432B-951E-82D06CC90566}" type="presParOf" srcId="{5FAF7BC4-BD42-442F-8585-9064DBADD999}" destId="{71269DCB-F9B6-49C2-9A8D-6C3D8BADD35A}" srcOrd="1" destOrd="0" presId="urn:microsoft.com/office/officeart/2005/8/layout/orgChart1"/>
    <dgm:cxn modelId="{BE21D2A4-F84F-40FA-AFA7-B92F7CDF91A4}" type="presParOf" srcId="{7E860DCA-6DD9-4D02-96D8-DC39B38CAF70}" destId="{5E2C0142-F1F9-4618-96E6-8A13AD9CF94E}" srcOrd="1" destOrd="0" presId="urn:microsoft.com/office/officeart/2005/8/layout/orgChart1"/>
    <dgm:cxn modelId="{E036B179-F947-40F6-981B-0171DF6F9682}" type="presParOf" srcId="{5E2C0142-F1F9-4618-96E6-8A13AD9CF94E}" destId="{21EE8ED3-5907-4F92-948D-7CACB142221F}" srcOrd="0" destOrd="0" presId="urn:microsoft.com/office/officeart/2005/8/layout/orgChart1"/>
    <dgm:cxn modelId="{93EB6331-ED86-4209-8632-78776BF5E434}" type="presParOf" srcId="{5E2C0142-F1F9-4618-96E6-8A13AD9CF94E}" destId="{B0983F73-6406-40F1-9016-4D60AB2D299E}" srcOrd="1" destOrd="0" presId="urn:microsoft.com/office/officeart/2005/8/layout/orgChart1"/>
    <dgm:cxn modelId="{61EA669D-946C-4702-B303-CD2FEF9A6A7D}" type="presParOf" srcId="{B0983F73-6406-40F1-9016-4D60AB2D299E}" destId="{BD5A4537-C093-43CC-B834-1FE30FF62627}" srcOrd="0" destOrd="0" presId="urn:microsoft.com/office/officeart/2005/8/layout/orgChart1"/>
    <dgm:cxn modelId="{56F454B5-4054-4C37-B9FF-A5C4891C2F5B}" type="presParOf" srcId="{BD5A4537-C093-43CC-B834-1FE30FF62627}" destId="{65ECAE54-9185-43E7-B1A7-D7A1AE578C44}" srcOrd="0" destOrd="0" presId="urn:microsoft.com/office/officeart/2005/8/layout/orgChart1"/>
    <dgm:cxn modelId="{4072CCE1-D01E-47DB-AD17-E2B72DEEF7FD}" type="presParOf" srcId="{BD5A4537-C093-43CC-B834-1FE30FF62627}" destId="{ADF34051-8227-41B2-85F9-55B812E84E7D}" srcOrd="1" destOrd="0" presId="urn:microsoft.com/office/officeart/2005/8/layout/orgChart1"/>
    <dgm:cxn modelId="{119A1B3C-B4AC-43EC-9188-EA9331475F64}" type="presParOf" srcId="{B0983F73-6406-40F1-9016-4D60AB2D299E}" destId="{45105161-EA11-4998-9C40-65AD83E19AC6}" srcOrd="1" destOrd="0" presId="urn:microsoft.com/office/officeart/2005/8/layout/orgChart1"/>
    <dgm:cxn modelId="{F3A6B3F3-8127-4E76-8FA5-D469F3B3D27F}" type="presParOf" srcId="{B0983F73-6406-40F1-9016-4D60AB2D299E}" destId="{04660BA9-2437-4529-AF74-FF5E8A73FD95}" srcOrd="2" destOrd="0" presId="urn:microsoft.com/office/officeart/2005/8/layout/orgChart1"/>
    <dgm:cxn modelId="{EB5BBB69-2DFF-4582-A8FE-3C5C72386F83}" type="presParOf" srcId="{7E860DCA-6DD9-4D02-96D8-DC39B38CAF70}" destId="{A668BB18-C6CF-4338-B206-CA5A38C1D31A}" srcOrd="2" destOrd="0" presId="urn:microsoft.com/office/officeart/2005/8/layout/orgChart1"/>
    <dgm:cxn modelId="{99F73290-B13B-410C-84EC-FBEDF90C62F8}" type="presParOf" srcId="{F2BA1D4E-939A-4471-9CA2-8C079057C06E}" destId="{62C16133-7654-45B7-B815-F5BB4BA21D3C}" srcOrd="2" destOrd="0" presId="urn:microsoft.com/office/officeart/2005/8/layout/orgChart1"/>
    <dgm:cxn modelId="{B2952CD2-13AC-4BB8-9018-56389D3E7737}" type="presParOf" srcId="{221FFE82-1DCD-40EE-A976-D5A0B63201BF}" destId="{E6A7059A-5C71-453A-9233-EDBE4DF61E9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FCEC2C-98E0-456B-8597-721C55E4A53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D2593F02-274F-485D-8A55-FB0A78138C07}">
      <dgm:prSet phldrT="[Text]"/>
      <dgm:spPr/>
      <dgm:t>
        <a:bodyPr/>
        <a:lstStyle/>
        <a:p>
          <a:r>
            <a:rPr lang="en-US" dirty="0"/>
            <a:t>IC</a:t>
          </a:r>
        </a:p>
      </dgm:t>
    </dgm:pt>
    <dgm:pt modelId="{5FF2DD02-8941-4BCB-8146-2F4CCB0042F5}" type="parTrans" cxnId="{579FA485-9064-45B6-A099-0B98AF2104D7}">
      <dgm:prSet/>
      <dgm:spPr/>
      <dgm:t>
        <a:bodyPr/>
        <a:lstStyle/>
        <a:p>
          <a:endParaRPr lang="en-US"/>
        </a:p>
      </dgm:t>
    </dgm:pt>
    <dgm:pt modelId="{66BDD8F6-4818-46E1-AB23-2657F8346B14}" type="sibTrans" cxnId="{579FA485-9064-45B6-A099-0B98AF2104D7}">
      <dgm:prSet/>
      <dgm:spPr/>
      <dgm:t>
        <a:bodyPr/>
        <a:lstStyle/>
        <a:p>
          <a:endParaRPr lang="en-US"/>
        </a:p>
      </dgm:t>
    </dgm:pt>
    <dgm:pt modelId="{A9974D0C-6F9D-470B-B015-B2D4AB0C7DB3}" type="asst">
      <dgm:prSet phldrT="[Text]"/>
      <dgm:spPr/>
      <dgm:t>
        <a:bodyPr/>
        <a:lstStyle/>
        <a:p>
          <a:r>
            <a:rPr lang="en-US" dirty="0"/>
            <a:t>PIO</a:t>
          </a:r>
        </a:p>
      </dgm:t>
    </dgm:pt>
    <dgm:pt modelId="{08261B18-AB66-41DC-9A34-6423C2A36BF0}" type="parTrans" cxnId="{D9B3B26D-08E1-48A0-984D-A8F35AA859B1}">
      <dgm:prSet/>
      <dgm:spPr/>
      <dgm:t>
        <a:bodyPr/>
        <a:lstStyle/>
        <a:p>
          <a:endParaRPr lang="en-US"/>
        </a:p>
      </dgm:t>
    </dgm:pt>
    <dgm:pt modelId="{280A8DFE-8E41-46FB-A257-E3C6482BF3F6}" type="sibTrans" cxnId="{D9B3B26D-08E1-48A0-984D-A8F35AA859B1}">
      <dgm:prSet/>
      <dgm:spPr/>
      <dgm:t>
        <a:bodyPr/>
        <a:lstStyle/>
        <a:p>
          <a:endParaRPr lang="en-US"/>
        </a:p>
      </dgm:t>
    </dgm:pt>
    <dgm:pt modelId="{0B8B3AEF-2AF4-48FC-BA5A-8F1755C087A3}">
      <dgm:prSet phldrT="[Text]"/>
      <dgm:spPr/>
      <dgm:t>
        <a:bodyPr/>
        <a:lstStyle/>
        <a:p>
          <a:r>
            <a:rPr lang="en-US" dirty="0"/>
            <a:t>Finance</a:t>
          </a:r>
        </a:p>
      </dgm:t>
    </dgm:pt>
    <dgm:pt modelId="{299CBDE0-8B73-4B26-8DD2-78D0A5612040}" type="parTrans" cxnId="{0F7DDF1C-910A-4C0B-AD65-62E0097C0B58}">
      <dgm:prSet/>
      <dgm:spPr/>
      <dgm:t>
        <a:bodyPr/>
        <a:lstStyle/>
        <a:p>
          <a:endParaRPr lang="en-US"/>
        </a:p>
      </dgm:t>
    </dgm:pt>
    <dgm:pt modelId="{983C5D36-4B96-4BBA-BC43-3108876619BF}" type="sibTrans" cxnId="{0F7DDF1C-910A-4C0B-AD65-62E0097C0B58}">
      <dgm:prSet/>
      <dgm:spPr/>
      <dgm:t>
        <a:bodyPr/>
        <a:lstStyle/>
        <a:p>
          <a:endParaRPr lang="en-US"/>
        </a:p>
      </dgm:t>
    </dgm:pt>
    <dgm:pt modelId="{88F57027-42EE-43E0-A2BF-F62D0BA34E5F}">
      <dgm:prSet phldrT="[Text]"/>
      <dgm:spPr/>
      <dgm:t>
        <a:bodyPr/>
        <a:lstStyle/>
        <a:p>
          <a:r>
            <a:rPr lang="en-US" dirty="0"/>
            <a:t>Logistics</a:t>
          </a:r>
        </a:p>
      </dgm:t>
    </dgm:pt>
    <dgm:pt modelId="{4D76044F-2E88-412B-9496-18DFC43EB41A}" type="parTrans" cxnId="{59DCD84A-C6FA-496E-BCB9-D07859459613}">
      <dgm:prSet/>
      <dgm:spPr/>
      <dgm:t>
        <a:bodyPr/>
        <a:lstStyle/>
        <a:p>
          <a:endParaRPr lang="en-US"/>
        </a:p>
      </dgm:t>
    </dgm:pt>
    <dgm:pt modelId="{611D184C-E21F-456E-9DF7-14629D306A63}" type="sibTrans" cxnId="{59DCD84A-C6FA-496E-BCB9-D07859459613}">
      <dgm:prSet/>
      <dgm:spPr/>
      <dgm:t>
        <a:bodyPr/>
        <a:lstStyle/>
        <a:p>
          <a:endParaRPr lang="en-US"/>
        </a:p>
      </dgm:t>
    </dgm:pt>
    <dgm:pt modelId="{400D896B-1D68-4EF3-A4F8-EEAE990C75A1}">
      <dgm:prSet phldrT="[Text]"/>
      <dgm:spPr/>
      <dgm:t>
        <a:bodyPr/>
        <a:lstStyle/>
        <a:p>
          <a:r>
            <a:rPr lang="en-US" dirty="0"/>
            <a:t>Operations</a:t>
          </a:r>
        </a:p>
      </dgm:t>
    </dgm:pt>
    <dgm:pt modelId="{96A9ADA4-623B-45AB-922F-4EEFFCD41DE4}" type="parTrans" cxnId="{23E2B847-C1EF-4189-95CC-605EC6291F73}">
      <dgm:prSet/>
      <dgm:spPr/>
      <dgm:t>
        <a:bodyPr/>
        <a:lstStyle/>
        <a:p>
          <a:endParaRPr lang="en-US"/>
        </a:p>
      </dgm:t>
    </dgm:pt>
    <dgm:pt modelId="{9C519724-EF01-416C-8DD3-FCD99F8E7B06}" type="sibTrans" cxnId="{23E2B847-C1EF-4189-95CC-605EC6291F73}">
      <dgm:prSet/>
      <dgm:spPr/>
      <dgm:t>
        <a:bodyPr/>
        <a:lstStyle/>
        <a:p>
          <a:endParaRPr lang="en-US"/>
        </a:p>
      </dgm:t>
    </dgm:pt>
    <dgm:pt modelId="{02DA006B-E573-4A4B-8A55-9D35980E128E}" type="asst">
      <dgm:prSet/>
      <dgm:spPr/>
      <dgm:t>
        <a:bodyPr/>
        <a:lstStyle/>
        <a:p>
          <a:r>
            <a:rPr lang="en-US" dirty="0"/>
            <a:t>Liaison</a:t>
          </a:r>
        </a:p>
      </dgm:t>
    </dgm:pt>
    <dgm:pt modelId="{41D34FCB-E448-4577-A5B2-D9E81E75439A}" type="parTrans" cxnId="{38B5D0FE-9C1D-4ECC-AEFB-5C37D3DC309D}">
      <dgm:prSet/>
      <dgm:spPr/>
      <dgm:t>
        <a:bodyPr/>
        <a:lstStyle/>
        <a:p>
          <a:endParaRPr lang="en-US"/>
        </a:p>
      </dgm:t>
    </dgm:pt>
    <dgm:pt modelId="{B5DD1192-6A7B-41E5-AFA9-CD331626A10E}" type="sibTrans" cxnId="{38B5D0FE-9C1D-4ECC-AEFB-5C37D3DC309D}">
      <dgm:prSet/>
      <dgm:spPr/>
      <dgm:t>
        <a:bodyPr/>
        <a:lstStyle/>
        <a:p>
          <a:endParaRPr lang="en-US"/>
        </a:p>
      </dgm:t>
    </dgm:pt>
    <dgm:pt modelId="{E2C8448E-1B13-470C-9940-71B8D8748328}">
      <dgm:prSet/>
      <dgm:spPr/>
      <dgm:t>
        <a:bodyPr/>
        <a:lstStyle/>
        <a:p>
          <a:r>
            <a:rPr lang="en-US" dirty="0"/>
            <a:t>Planning</a:t>
          </a:r>
        </a:p>
      </dgm:t>
    </dgm:pt>
    <dgm:pt modelId="{835452E3-0807-4254-AF95-54DF73F9B467}" type="parTrans" cxnId="{B1D97C81-6AB0-4154-B1B6-A64B70AE8EDC}">
      <dgm:prSet/>
      <dgm:spPr/>
      <dgm:t>
        <a:bodyPr/>
        <a:lstStyle/>
        <a:p>
          <a:endParaRPr lang="en-US"/>
        </a:p>
      </dgm:t>
    </dgm:pt>
    <dgm:pt modelId="{33DA6645-E4AD-47B5-B540-F3604246E0CB}" type="sibTrans" cxnId="{B1D97C81-6AB0-4154-B1B6-A64B70AE8EDC}">
      <dgm:prSet/>
      <dgm:spPr/>
      <dgm:t>
        <a:bodyPr/>
        <a:lstStyle/>
        <a:p>
          <a:endParaRPr lang="en-US"/>
        </a:p>
      </dgm:t>
    </dgm:pt>
    <dgm:pt modelId="{E220BF3A-E1E8-472A-9969-D87372607D3F}" type="pres">
      <dgm:prSet presAssocID="{91FCEC2C-98E0-456B-8597-721C55E4A53E}" presName="hierChild1" presStyleCnt="0">
        <dgm:presLayoutVars>
          <dgm:orgChart val="1"/>
          <dgm:chPref val="1"/>
          <dgm:dir/>
          <dgm:animOne val="branch"/>
          <dgm:animLvl val="lvl"/>
          <dgm:resizeHandles/>
        </dgm:presLayoutVars>
      </dgm:prSet>
      <dgm:spPr/>
    </dgm:pt>
    <dgm:pt modelId="{707E2638-98A1-45C9-8ABC-54AC953BEEEF}" type="pres">
      <dgm:prSet presAssocID="{D2593F02-274F-485D-8A55-FB0A78138C07}" presName="hierRoot1" presStyleCnt="0">
        <dgm:presLayoutVars>
          <dgm:hierBranch val="init"/>
        </dgm:presLayoutVars>
      </dgm:prSet>
      <dgm:spPr/>
    </dgm:pt>
    <dgm:pt modelId="{C19D0D18-84C9-4ADD-A16F-1DC4ED1D236B}" type="pres">
      <dgm:prSet presAssocID="{D2593F02-274F-485D-8A55-FB0A78138C07}" presName="rootComposite1" presStyleCnt="0"/>
      <dgm:spPr/>
    </dgm:pt>
    <dgm:pt modelId="{149EE975-9E4D-4857-8848-6D25C30BB83A}" type="pres">
      <dgm:prSet presAssocID="{D2593F02-274F-485D-8A55-FB0A78138C07}" presName="rootText1" presStyleLbl="node0" presStyleIdx="0" presStyleCnt="1">
        <dgm:presLayoutVars>
          <dgm:chPref val="3"/>
        </dgm:presLayoutVars>
      </dgm:prSet>
      <dgm:spPr/>
    </dgm:pt>
    <dgm:pt modelId="{590A4FC3-8CD3-4B20-96B8-FC98F0F3E741}" type="pres">
      <dgm:prSet presAssocID="{D2593F02-274F-485D-8A55-FB0A78138C07}" presName="rootConnector1" presStyleLbl="node1" presStyleIdx="0" presStyleCnt="0"/>
      <dgm:spPr/>
    </dgm:pt>
    <dgm:pt modelId="{15A7E23D-5ADA-4532-B557-1080935E0CC3}" type="pres">
      <dgm:prSet presAssocID="{D2593F02-274F-485D-8A55-FB0A78138C07}" presName="hierChild2" presStyleCnt="0"/>
      <dgm:spPr/>
    </dgm:pt>
    <dgm:pt modelId="{15F138BA-70D0-48B0-B725-62D58267E638}" type="pres">
      <dgm:prSet presAssocID="{299CBDE0-8B73-4B26-8DD2-78D0A5612040}" presName="Name37" presStyleLbl="parChTrans1D2" presStyleIdx="0" presStyleCnt="6"/>
      <dgm:spPr/>
    </dgm:pt>
    <dgm:pt modelId="{F8B35B5E-9D47-42CA-AED2-BC5F548EBB88}" type="pres">
      <dgm:prSet presAssocID="{0B8B3AEF-2AF4-48FC-BA5A-8F1755C087A3}" presName="hierRoot2" presStyleCnt="0">
        <dgm:presLayoutVars>
          <dgm:hierBranch val="init"/>
        </dgm:presLayoutVars>
      </dgm:prSet>
      <dgm:spPr/>
    </dgm:pt>
    <dgm:pt modelId="{0B8CD874-BA03-460E-821A-649F66BBF7E3}" type="pres">
      <dgm:prSet presAssocID="{0B8B3AEF-2AF4-48FC-BA5A-8F1755C087A3}" presName="rootComposite" presStyleCnt="0"/>
      <dgm:spPr/>
    </dgm:pt>
    <dgm:pt modelId="{CB6243EE-1CA3-477F-9223-866EA51C3593}" type="pres">
      <dgm:prSet presAssocID="{0B8B3AEF-2AF4-48FC-BA5A-8F1755C087A3}" presName="rootText" presStyleLbl="node2" presStyleIdx="0" presStyleCnt="4">
        <dgm:presLayoutVars>
          <dgm:chPref val="3"/>
        </dgm:presLayoutVars>
      </dgm:prSet>
      <dgm:spPr/>
    </dgm:pt>
    <dgm:pt modelId="{0C337D59-71B2-4B72-94DF-4497A02EF56F}" type="pres">
      <dgm:prSet presAssocID="{0B8B3AEF-2AF4-48FC-BA5A-8F1755C087A3}" presName="rootConnector" presStyleLbl="node2" presStyleIdx="0" presStyleCnt="4"/>
      <dgm:spPr/>
    </dgm:pt>
    <dgm:pt modelId="{F8AA584E-D6B9-49AB-B6DC-C3F61F086164}" type="pres">
      <dgm:prSet presAssocID="{0B8B3AEF-2AF4-48FC-BA5A-8F1755C087A3}" presName="hierChild4" presStyleCnt="0"/>
      <dgm:spPr/>
    </dgm:pt>
    <dgm:pt modelId="{12515D91-E4EE-4B59-B0A9-40B59507AC7F}" type="pres">
      <dgm:prSet presAssocID="{0B8B3AEF-2AF4-48FC-BA5A-8F1755C087A3}" presName="hierChild5" presStyleCnt="0"/>
      <dgm:spPr/>
    </dgm:pt>
    <dgm:pt modelId="{777AC771-1BE8-4E61-8756-8591A0634BBC}" type="pres">
      <dgm:prSet presAssocID="{4D76044F-2E88-412B-9496-18DFC43EB41A}" presName="Name37" presStyleLbl="parChTrans1D2" presStyleIdx="1" presStyleCnt="6"/>
      <dgm:spPr/>
    </dgm:pt>
    <dgm:pt modelId="{0A364EEF-E8E6-46EB-B98B-AD547B56264D}" type="pres">
      <dgm:prSet presAssocID="{88F57027-42EE-43E0-A2BF-F62D0BA34E5F}" presName="hierRoot2" presStyleCnt="0">
        <dgm:presLayoutVars>
          <dgm:hierBranch val="init"/>
        </dgm:presLayoutVars>
      </dgm:prSet>
      <dgm:spPr/>
    </dgm:pt>
    <dgm:pt modelId="{F1E3D521-EC23-4FAF-A421-D15409FBF9BB}" type="pres">
      <dgm:prSet presAssocID="{88F57027-42EE-43E0-A2BF-F62D0BA34E5F}" presName="rootComposite" presStyleCnt="0"/>
      <dgm:spPr/>
    </dgm:pt>
    <dgm:pt modelId="{C0AECFAB-7DB8-4B8C-BE1C-C9FBB6E5679D}" type="pres">
      <dgm:prSet presAssocID="{88F57027-42EE-43E0-A2BF-F62D0BA34E5F}" presName="rootText" presStyleLbl="node2" presStyleIdx="1" presStyleCnt="4">
        <dgm:presLayoutVars>
          <dgm:chPref val="3"/>
        </dgm:presLayoutVars>
      </dgm:prSet>
      <dgm:spPr/>
    </dgm:pt>
    <dgm:pt modelId="{8178A0D4-4A42-4235-A66D-ADA5B169D9BA}" type="pres">
      <dgm:prSet presAssocID="{88F57027-42EE-43E0-A2BF-F62D0BA34E5F}" presName="rootConnector" presStyleLbl="node2" presStyleIdx="1" presStyleCnt="4"/>
      <dgm:spPr/>
    </dgm:pt>
    <dgm:pt modelId="{1C9B39AA-F538-49B1-8C03-EFDE3BF0B811}" type="pres">
      <dgm:prSet presAssocID="{88F57027-42EE-43E0-A2BF-F62D0BA34E5F}" presName="hierChild4" presStyleCnt="0"/>
      <dgm:spPr/>
    </dgm:pt>
    <dgm:pt modelId="{05FAA472-E8E7-429C-8A19-886F081983DF}" type="pres">
      <dgm:prSet presAssocID="{88F57027-42EE-43E0-A2BF-F62D0BA34E5F}" presName="hierChild5" presStyleCnt="0"/>
      <dgm:spPr/>
    </dgm:pt>
    <dgm:pt modelId="{60F047BC-547A-45D9-9434-015AE5852D64}" type="pres">
      <dgm:prSet presAssocID="{96A9ADA4-623B-45AB-922F-4EEFFCD41DE4}" presName="Name37" presStyleLbl="parChTrans1D2" presStyleIdx="2" presStyleCnt="6"/>
      <dgm:spPr/>
    </dgm:pt>
    <dgm:pt modelId="{670D89A8-FD92-4A84-9994-DADB5C0A1187}" type="pres">
      <dgm:prSet presAssocID="{400D896B-1D68-4EF3-A4F8-EEAE990C75A1}" presName="hierRoot2" presStyleCnt="0">
        <dgm:presLayoutVars>
          <dgm:hierBranch val="init"/>
        </dgm:presLayoutVars>
      </dgm:prSet>
      <dgm:spPr/>
    </dgm:pt>
    <dgm:pt modelId="{CB539AF5-6053-48F4-96D3-2F620EA3C8EF}" type="pres">
      <dgm:prSet presAssocID="{400D896B-1D68-4EF3-A4F8-EEAE990C75A1}" presName="rootComposite" presStyleCnt="0"/>
      <dgm:spPr/>
    </dgm:pt>
    <dgm:pt modelId="{43B5E120-84EB-4FC3-9A31-7A0F26AAB3FF}" type="pres">
      <dgm:prSet presAssocID="{400D896B-1D68-4EF3-A4F8-EEAE990C75A1}" presName="rootText" presStyleLbl="node2" presStyleIdx="2" presStyleCnt="4">
        <dgm:presLayoutVars>
          <dgm:chPref val="3"/>
        </dgm:presLayoutVars>
      </dgm:prSet>
      <dgm:spPr/>
    </dgm:pt>
    <dgm:pt modelId="{8FD11922-9D31-45CA-8C59-B4B125B3CAE1}" type="pres">
      <dgm:prSet presAssocID="{400D896B-1D68-4EF3-A4F8-EEAE990C75A1}" presName="rootConnector" presStyleLbl="node2" presStyleIdx="2" presStyleCnt="4"/>
      <dgm:spPr/>
    </dgm:pt>
    <dgm:pt modelId="{2C5930A1-0D84-4A1E-A89B-897469BA465C}" type="pres">
      <dgm:prSet presAssocID="{400D896B-1D68-4EF3-A4F8-EEAE990C75A1}" presName="hierChild4" presStyleCnt="0"/>
      <dgm:spPr/>
    </dgm:pt>
    <dgm:pt modelId="{E55B3550-1E1B-4BE5-8162-F64CA4A139E6}" type="pres">
      <dgm:prSet presAssocID="{400D896B-1D68-4EF3-A4F8-EEAE990C75A1}" presName="hierChild5" presStyleCnt="0"/>
      <dgm:spPr/>
    </dgm:pt>
    <dgm:pt modelId="{CFC504B9-8ABB-4E4D-A71E-42F012CE234B}" type="pres">
      <dgm:prSet presAssocID="{835452E3-0807-4254-AF95-54DF73F9B467}" presName="Name37" presStyleLbl="parChTrans1D2" presStyleIdx="3" presStyleCnt="6"/>
      <dgm:spPr/>
    </dgm:pt>
    <dgm:pt modelId="{BAFDBEF7-8B0A-4DDA-AB8C-CB20BC397AC0}" type="pres">
      <dgm:prSet presAssocID="{E2C8448E-1B13-470C-9940-71B8D8748328}" presName="hierRoot2" presStyleCnt="0">
        <dgm:presLayoutVars>
          <dgm:hierBranch val="init"/>
        </dgm:presLayoutVars>
      </dgm:prSet>
      <dgm:spPr/>
    </dgm:pt>
    <dgm:pt modelId="{5E23C0B7-F5B1-4B43-ACC5-6CF55B8F3DFB}" type="pres">
      <dgm:prSet presAssocID="{E2C8448E-1B13-470C-9940-71B8D8748328}" presName="rootComposite" presStyleCnt="0"/>
      <dgm:spPr/>
    </dgm:pt>
    <dgm:pt modelId="{BFDB8079-5A67-4AF8-A48E-67A02669C898}" type="pres">
      <dgm:prSet presAssocID="{E2C8448E-1B13-470C-9940-71B8D8748328}" presName="rootText" presStyleLbl="node2" presStyleIdx="3" presStyleCnt="4">
        <dgm:presLayoutVars>
          <dgm:chPref val="3"/>
        </dgm:presLayoutVars>
      </dgm:prSet>
      <dgm:spPr/>
    </dgm:pt>
    <dgm:pt modelId="{F42265A6-4A3A-4D52-B323-9F000BABB07C}" type="pres">
      <dgm:prSet presAssocID="{E2C8448E-1B13-470C-9940-71B8D8748328}" presName="rootConnector" presStyleLbl="node2" presStyleIdx="3" presStyleCnt="4"/>
      <dgm:spPr/>
    </dgm:pt>
    <dgm:pt modelId="{E1D7AFAD-D859-44C5-B1AC-7B5D3AE20295}" type="pres">
      <dgm:prSet presAssocID="{E2C8448E-1B13-470C-9940-71B8D8748328}" presName="hierChild4" presStyleCnt="0"/>
      <dgm:spPr/>
    </dgm:pt>
    <dgm:pt modelId="{8AC38483-6999-4535-9859-46FC9DCE457D}" type="pres">
      <dgm:prSet presAssocID="{E2C8448E-1B13-470C-9940-71B8D8748328}" presName="hierChild5" presStyleCnt="0"/>
      <dgm:spPr/>
    </dgm:pt>
    <dgm:pt modelId="{CB402596-3400-49C2-90CD-A51860B330A6}" type="pres">
      <dgm:prSet presAssocID="{D2593F02-274F-485D-8A55-FB0A78138C07}" presName="hierChild3" presStyleCnt="0"/>
      <dgm:spPr/>
    </dgm:pt>
    <dgm:pt modelId="{6F78E148-275A-4F9D-A15D-650E51EF8727}" type="pres">
      <dgm:prSet presAssocID="{08261B18-AB66-41DC-9A34-6423C2A36BF0}" presName="Name111" presStyleLbl="parChTrans1D2" presStyleIdx="4" presStyleCnt="6"/>
      <dgm:spPr/>
    </dgm:pt>
    <dgm:pt modelId="{C7C610CB-D255-41E6-93D7-253D3D626401}" type="pres">
      <dgm:prSet presAssocID="{A9974D0C-6F9D-470B-B015-B2D4AB0C7DB3}" presName="hierRoot3" presStyleCnt="0">
        <dgm:presLayoutVars>
          <dgm:hierBranch val="init"/>
        </dgm:presLayoutVars>
      </dgm:prSet>
      <dgm:spPr/>
    </dgm:pt>
    <dgm:pt modelId="{84C9DEFA-98E6-44F6-91EE-0DE8222F8000}" type="pres">
      <dgm:prSet presAssocID="{A9974D0C-6F9D-470B-B015-B2D4AB0C7DB3}" presName="rootComposite3" presStyleCnt="0"/>
      <dgm:spPr/>
    </dgm:pt>
    <dgm:pt modelId="{F6AEC8B6-3929-44D3-BB8D-8B25BA11F863}" type="pres">
      <dgm:prSet presAssocID="{A9974D0C-6F9D-470B-B015-B2D4AB0C7DB3}" presName="rootText3" presStyleLbl="asst1" presStyleIdx="0" presStyleCnt="2">
        <dgm:presLayoutVars>
          <dgm:chPref val="3"/>
        </dgm:presLayoutVars>
      </dgm:prSet>
      <dgm:spPr/>
    </dgm:pt>
    <dgm:pt modelId="{D0012CB0-A619-4F68-82CD-832FC6900940}" type="pres">
      <dgm:prSet presAssocID="{A9974D0C-6F9D-470B-B015-B2D4AB0C7DB3}" presName="rootConnector3" presStyleLbl="asst1" presStyleIdx="0" presStyleCnt="2"/>
      <dgm:spPr/>
    </dgm:pt>
    <dgm:pt modelId="{C99AC6C0-7AE8-4FDE-BDD4-3898A444856D}" type="pres">
      <dgm:prSet presAssocID="{A9974D0C-6F9D-470B-B015-B2D4AB0C7DB3}" presName="hierChild6" presStyleCnt="0"/>
      <dgm:spPr/>
    </dgm:pt>
    <dgm:pt modelId="{FCC47DD3-F867-4AD1-BF66-398CACC33DF4}" type="pres">
      <dgm:prSet presAssocID="{A9974D0C-6F9D-470B-B015-B2D4AB0C7DB3}" presName="hierChild7" presStyleCnt="0"/>
      <dgm:spPr/>
    </dgm:pt>
    <dgm:pt modelId="{D0E8C197-4C53-4919-B4EB-6C0054E542F6}" type="pres">
      <dgm:prSet presAssocID="{41D34FCB-E448-4577-A5B2-D9E81E75439A}" presName="Name111" presStyleLbl="parChTrans1D2" presStyleIdx="5" presStyleCnt="6"/>
      <dgm:spPr/>
    </dgm:pt>
    <dgm:pt modelId="{FFE523F4-1AC7-4742-9AC8-C247DE5065CE}" type="pres">
      <dgm:prSet presAssocID="{02DA006B-E573-4A4B-8A55-9D35980E128E}" presName="hierRoot3" presStyleCnt="0">
        <dgm:presLayoutVars>
          <dgm:hierBranch val="init"/>
        </dgm:presLayoutVars>
      </dgm:prSet>
      <dgm:spPr/>
    </dgm:pt>
    <dgm:pt modelId="{9666180B-85CE-4B78-AD7D-CD72E83408E2}" type="pres">
      <dgm:prSet presAssocID="{02DA006B-E573-4A4B-8A55-9D35980E128E}" presName="rootComposite3" presStyleCnt="0"/>
      <dgm:spPr/>
    </dgm:pt>
    <dgm:pt modelId="{D3496E34-0664-4348-B7CE-B18A2C0553A9}" type="pres">
      <dgm:prSet presAssocID="{02DA006B-E573-4A4B-8A55-9D35980E128E}" presName="rootText3" presStyleLbl="asst1" presStyleIdx="1" presStyleCnt="2">
        <dgm:presLayoutVars>
          <dgm:chPref val="3"/>
        </dgm:presLayoutVars>
      </dgm:prSet>
      <dgm:spPr/>
    </dgm:pt>
    <dgm:pt modelId="{8154CEC5-423E-4624-A4B2-B817B874BE1B}" type="pres">
      <dgm:prSet presAssocID="{02DA006B-E573-4A4B-8A55-9D35980E128E}" presName="rootConnector3" presStyleLbl="asst1" presStyleIdx="1" presStyleCnt="2"/>
      <dgm:spPr/>
    </dgm:pt>
    <dgm:pt modelId="{A4E85DCD-65FA-4BE0-BA8B-B3483AB1268C}" type="pres">
      <dgm:prSet presAssocID="{02DA006B-E573-4A4B-8A55-9D35980E128E}" presName="hierChild6" presStyleCnt="0"/>
      <dgm:spPr/>
    </dgm:pt>
    <dgm:pt modelId="{C7DD88C6-A60B-4BB5-8E38-B113DECD0C28}" type="pres">
      <dgm:prSet presAssocID="{02DA006B-E573-4A4B-8A55-9D35980E128E}" presName="hierChild7" presStyleCnt="0"/>
      <dgm:spPr/>
    </dgm:pt>
  </dgm:ptLst>
  <dgm:cxnLst>
    <dgm:cxn modelId="{83E16303-E238-4D68-8278-98085A3218B6}" type="presOf" srcId="{88F57027-42EE-43E0-A2BF-F62D0BA34E5F}" destId="{C0AECFAB-7DB8-4B8C-BE1C-C9FBB6E5679D}" srcOrd="0" destOrd="0" presId="urn:microsoft.com/office/officeart/2005/8/layout/orgChart1"/>
    <dgm:cxn modelId="{3D46AE03-0793-4C4F-9DBB-BBE5008F07F1}" type="presOf" srcId="{A9974D0C-6F9D-470B-B015-B2D4AB0C7DB3}" destId="{F6AEC8B6-3929-44D3-BB8D-8B25BA11F863}" srcOrd="0" destOrd="0" presId="urn:microsoft.com/office/officeart/2005/8/layout/orgChart1"/>
    <dgm:cxn modelId="{FDFB6606-2B85-4750-8CBE-AFA330D20507}" type="presOf" srcId="{02DA006B-E573-4A4B-8A55-9D35980E128E}" destId="{D3496E34-0664-4348-B7CE-B18A2C0553A9}" srcOrd="0" destOrd="0" presId="urn:microsoft.com/office/officeart/2005/8/layout/orgChart1"/>
    <dgm:cxn modelId="{0F7DDF1C-910A-4C0B-AD65-62E0097C0B58}" srcId="{D2593F02-274F-485D-8A55-FB0A78138C07}" destId="{0B8B3AEF-2AF4-48FC-BA5A-8F1755C087A3}" srcOrd="1" destOrd="0" parTransId="{299CBDE0-8B73-4B26-8DD2-78D0A5612040}" sibTransId="{983C5D36-4B96-4BBA-BC43-3108876619BF}"/>
    <dgm:cxn modelId="{A9779135-3157-4029-96CC-12A1649CD106}" type="presOf" srcId="{41D34FCB-E448-4577-A5B2-D9E81E75439A}" destId="{D0E8C197-4C53-4919-B4EB-6C0054E542F6}" srcOrd="0" destOrd="0" presId="urn:microsoft.com/office/officeart/2005/8/layout/orgChart1"/>
    <dgm:cxn modelId="{C49ABD5E-373B-4D1F-97A8-6432BBB1734A}" type="presOf" srcId="{4D76044F-2E88-412B-9496-18DFC43EB41A}" destId="{777AC771-1BE8-4E61-8756-8591A0634BBC}" srcOrd="0" destOrd="0" presId="urn:microsoft.com/office/officeart/2005/8/layout/orgChart1"/>
    <dgm:cxn modelId="{FE8B635F-8E12-4137-921F-E4078999AF29}" type="presOf" srcId="{835452E3-0807-4254-AF95-54DF73F9B467}" destId="{CFC504B9-8ABB-4E4D-A71E-42F012CE234B}" srcOrd="0" destOrd="0" presId="urn:microsoft.com/office/officeart/2005/8/layout/orgChart1"/>
    <dgm:cxn modelId="{B0777841-D799-4C2F-9A90-A40DC5D0B033}" type="presOf" srcId="{400D896B-1D68-4EF3-A4F8-EEAE990C75A1}" destId="{43B5E120-84EB-4FC3-9A31-7A0F26AAB3FF}" srcOrd="0" destOrd="0" presId="urn:microsoft.com/office/officeart/2005/8/layout/orgChart1"/>
    <dgm:cxn modelId="{23E2B847-C1EF-4189-95CC-605EC6291F73}" srcId="{D2593F02-274F-485D-8A55-FB0A78138C07}" destId="{400D896B-1D68-4EF3-A4F8-EEAE990C75A1}" srcOrd="3" destOrd="0" parTransId="{96A9ADA4-623B-45AB-922F-4EEFFCD41DE4}" sibTransId="{9C519724-EF01-416C-8DD3-FCD99F8E7B06}"/>
    <dgm:cxn modelId="{59DCD84A-C6FA-496E-BCB9-D07859459613}" srcId="{D2593F02-274F-485D-8A55-FB0A78138C07}" destId="{88F57027-42EE-43E0-A2BF-F62D0BA34E5F}" srcOrd="2" destOrd="0" parTransId="{4D76044F-2E88-412B-9496-18DFC43EB41A}" sibTransId="{611D184C-E21F-456E-9DF7-14629D306A63}"/>
    <dgm:cxn modelId="{D9B3B26D-08E1-48A0-984D-A8F35AA859B1}" srcId="{D2593F02-274F-485D-8A55-FB0A78138C07}" destId="{A9974D0C-6F9D-470B-B015-B2D4AB0C7DB3}" srcOrd="0" destOrd="0" parTransId="{08261B18-AB66-41DC-9A34-6423C2A36BF0}" sibTransId="{280A8DFE-8E41-46FB-A257-E3C6482BF3F6}"/>
    <dgm:cxn modelId="{4ED70554-D744-4DE3-9B91-E880B0CDA768}" type="presOf" srcId="{E2C8448E-1B13-470C-9940-71B8D8748328}" destId="{BFDB8079-5A67-4AF8-A48E-67A02669C898}" srcOrd="0" destOrd="0" presId="urn:microsoft.com/office/officeart/2005/8/layout/orgChart1"/>
    <dgm:cxn modelId="{84FF0775-38BF-4470-ADC4-419C365F4DF9}" type="presOf" srcId="{A9974D0C-6F9D-470B-B015-B2D4AB0C7DB3}" destId="{D0012CB0-A619-4F68-82CD-832FC6900940}" srcOrd="1" destOrd="0" presId="urn:microsoft.com/office/officeart/2005/8/layout/orgChart1"/>
    <dgm:cxn modelId="{5C5D3E56-BCDB-49F6-BA71-82F158454483}" type="presOf" srcId="{0B8B3AEF-2AF4-48FC-BA5A-8F1755C087A3}" destId="{CB6243EE-1CA3-477F-9223-866EA51C3593}" srcOrd="0" destOrd="0" presId="urn:microsoft.com/office/officeart/2005/8/layout/orgChart1"/>
    <dgm:cxn modelId="{7480EF7D-2B20-467E-AF6C-81770533DB1E}" type="presOf" srcId="{91FCEC2C-98E0-456B-8597-721C55E4A53E}" destId="{E220BF3A-E1E8-472A-9969-D87372607D3F}" srcOrd="0" destOrd="0" presId="urn:microsoft.com/office/officeart/2005/8/layout/orgChart1"/>
    <dgm:cxn modelId="{B1D97C81-6AB0-4154-B1B6-A64B70AE8EDC}" srcId="{D2593F02-274F-485D-8A55-FB0A78138C07}" destId="{E2C8448E-1B13-470C-9940-71B8D8748328}" srcOrd="5" destOrd="0" parTransId="{835452E3-0807-4254-AF95-54DF73F9B467}" sibTransId="{33DA6645-E4AD-47B5-B540-F3604246E0CB}"/>
    <dgm:cxn modelId="{579FA485-9064-45B6-A099-0B98AF2104D7}" srcId="{91FCEC2C-98E0-456B-8597-721C55E4A53E}" destId="{D2593F02-274F-485D-8A55-FB0A78138C07}" srcOrd="0" destOrd="0" parTransId="{5FF2DD02-8941-4BCB-8146-2F4CCB0042F5}" sibTransId="{66BDD8F6-4818-46E1-AB23-2657F8346B14}"/>
    <dgm:cxn modelId="{1C6CBA86-7A82-4FE0-A0CC-B3DB95407484}" type="presOf" srcId="{400D896B-1D68-4EF3-A4F8-EEAE990C75A1}" destId="{8FD11922-9D31-45CA-8C59-B4B125B3CAE1}" srcOrd="1" destOrd="0" presId="urn:microsoft.com/office/officeart/2005/8/layout/orgChart1"/>
    <dgm:cxn modelId="{689AAAAC-B27A-4BBA-B669-010FF3D17B3C}" type="presOf" srcId="{96A9ADA4-623B-45AB-922F-4EEFFCD41DE4}" destId="{60F047BC-547A-45D9-9434-015AE5852D64}" srcOrd="0" destOrd="0" presId="urn:microsoft.com/office/officeart/2005/8/layout/orgChart1"/>
    <dgm:cxn modelId="{27BA1BB8-8A77-4677-BEBE-21DE1FFB9B95}" type="presOf" srcId="{0B8B3AEF-2AF4-48FC-BA5A-8F1755C087A3}" destId="{0C337D59-71B2-4B72-94DF-4497A02EF56F}" srcOrd="1" destOrd="0" presId="urn:microsoft.com/office/officeart/2005/8/layout/orgChart1"/>
    <dgm:cxn modelId="{25EA86BD-6BA6-4974-9016-60D995CFB971}" type="presOf" srcId="{E2C8448E-1B13-470C-9940-71B8D8748328}" destId="{F42265A6-4A3A-4D52-B323-9F000BABB07C}" srcOrd="1" destOrd="0" presId="urn:microsoft.com/office/officeart/2005/8/layout/orgChart1"/>
    <dgm:cxn modelId="{77A68DC8-1946-46FE-BF4D-0A7D4F852DDD}" type="presOf" srcId="{02DA006B-E573-4A4B-8A55-9D35980E128E}" destId="{8154CEC5-423E-4624-A4B2-B817B874BE1B}" srcOrd="1" destOrd="0" presId="urn:microsoft.com/office/officeart/2005/8/layout/orgChart1"/>
    <dgm:cxn modelId="{41487ED1-3933-45A9-80FF-CA9ED57E42A9}" type="presOf" srcId="{88F57027-42EE-43E0-A2BF-F62D0BA34E5F}" destId="{8178A0D4-4A42-4235-A66D-ADA5B169D9BA}" srcOrd="1" destOrd="0" presId="urn:microsoft.com/office/officeart/2005/8/layout/orgChart1"/>
    <dgm:cxn modelId="{98253AD9-1C20-47F3-97D0-C0C5DE1C4BBF}" type="presOf" srcId="{299CBDE0-8B73-4B26-8DD2-78D0A5612040}" destId="{15F138BA-70D0-48B0-B725-62D58267E638}" srcOrd="0" destOrd="0" presId="urn:microsoft.com/office/officeart/2005/8/layout/orgChart1"/>
    <dgm:cxn modelId="{DA0686EA-C0AF-4846-A7E5-13259E8B39CA}" type="presOf" srcId="{D2593F02-274F-485D-8A55-FB0A78138C07}" destId="{149EE975-9E4D-4857-8848-6D25C30BB83A}" srcOrd="0" destOrd="0" presId="urn:microsoft.com/office/officeart/2005/8/layout/orgChart1"/>
    <dgm:cxn modelId="{12BE77F3-26AD-49D9-A43F-9F44A04C1952}" type="presOf" srcId="{08261B18-AB66-41DC-9A34-6423C2A36BF0}" destId="{6F78E148-275A-4F9D-A15D-650E51EF8727}" srcOrd="0" destOrd="0" presId="urn:microsoft.com/office/officeart/2005/8/layout/orgChart1"/>
    <dgm:cxn modelId="{26147EF4-0E72-403B-BEBB-9267B2D78203}" type="presOf" srcId="{D2593F02-274F-485D-8A55-FB0A78138C07}" destId="{590A4FC3-8CD3-4B20-96B8-FC98F0F3E741}" srcOrd="1" destOrd="0" presId="urn:microsoft.com/office/officeart/2005/8/layout/orgChart1"/>
    <dgm:cxn modelId="{38B5D0FE-9C1D-4ECC-AEFB-5C37D3DC309D}" srcId="{D2593F02-274F-485D-8A55-FB0A78138C07}" destId="{02DA006B-E573-4A4B-8A55-9D35980E128E}" srcOrd="4" destOrd="0" parTransId="{41D34FCB-E448-4577-A5B2-D9E81E75439A}" sibTransId="{B5DD1192-6A7B-41E5-AFA9-CD331626A10E}"/>
    <dgm:cxn modelId="{71AACC7D-39C4-4E7F-BFA9-9B8F0A82C17A}" type="presParOf" srcId="{E220BF3A-E1E8-472A-9969-D87372607D3F}" destId="{707E2638-98A1-45C9-8ABC-54AC953BEEEF}" srcOrd="0" destOrd="0" presId="urn:microsoft.com/office/officeart/2005/8/layout/orgChart1"/>
    <dgm:cxn modelId="{37FC9F95-EB2B-481B-B553-AB7C13E6132A}" type="presParOf" srcId="{707E2638-98A1-45C9-8ABC-54AC953BEEEF}" destId="{C19D0D18-84C9-4ADD-A16F-1DC4ED1D236B}" srcOrd="0" destOrd="0" presId="urn:microsoft.com/office/officeart/2005/8/layout/orgChart1"/>
    <dgm:cxn modelId="{1F93D63A-29C2-4864-93C6-DD47DC67065E}" type="presParOf" srcId="{C19D0D18-84C9-4ADD-A16F-1DC4ED1D236B}" destId="{149EE975-9E4D-4857-8848-6D25C30BB83A}" srcOrd="0" destOrd="0" presId="urn:microsoft.com/office/officeart/2005/8/layout/orgChart1"/>
    <dgm:cxn modelId="{B64958A1-9CB5-4E01-B61F-478EA94567EB}" type="presParOf" srcId="{C19D0D18-84C9-4ADD-A16F-1DC4ED1D236B}" destId="{590A4FC3-8CD3-4B20-96B8-FC98F0F3E741}" srcOrd="1" destOrd="0" presId="urn:microsoft.com/office/officeart/2005/8/layout/orgChart1"/>
    <dgm:cxn modelId="{1286BDD8-D3E1-49ED-B6E4-527818D90625}" type="presParOf" srcId="{707E2638-98A1-45C9-8ABC-54AC953BEEEF}" destId="{15A7E23D-5ADA-4532-B557-1080935E0CC3}" srcOrd="1" destOrd="0" presId="urn:microsoft.com/office/officeart/2005/8/layout/orgChart1"/>
    <dgm:cxn modelId="{C8CBDE6D-7AF4-42EC-9954-736586D0D3E5}" type="presParOf" srcId="{15A7E23D-5ADA-4532-B557-1080935E0CC3}" destId="{15F138BA-70D0-48B0-B725-62D58267E638}" srcOrd="0" destOrd="0" presId="urn:microsoft.com/office/officeart/2005/8/layout/orgChart1"/>
    <dgm:cxn modelId="{11602247-50AF-47F6-B08C-1956F58DA2D4}" type="presParOf" srcId="{15A7E23D-5ADA-4532-B557-1080935E0CC3}" destId="{F8B35B5E-9D47-42CA-AED2-BC5F548EBB88}" srcOrd="1" destOrd="0" presId="urn:microsoft.com/office/officeart/2005/8/layout/orgChart1"/>
    <dgm:cxn modelId="{A687B803-C4DE-486F-9907-C6E3FC9806EB}" type="presParOf" srcId="{F8B35B5E-9D47-42CA-AED2-BC5F548EBB88}" destId="{0B8CD874-BA03-460E-821A-649F66BBF7E3}" srcOrd="0" destOrd="0" presId="urn:microsoft.com/office/officeart/2005/8/layout/orgChart1"/>
    <dgm:cxn modelId="{6CEB0852-AEF1-487C-9B98-2289AB86EB76}" type="presParOf" srcId="{0B8CD874-BA03-460E-821A-649F66BBF7E3}" destId="{CB6243EE-1CA3-477F-9223-866EA51C3593}" srcOrd="0" destOrd="0" presId="urn:microsoft.com/office/officeart/2005/8/layout/orgChart1"/>
    <dgm:cxn modelId="{FFA93338-5C33-4480-9E8B-3B47757C21B7}" type="presParOf" srcId="{0B8CD874-BA03-460E-821A-649F66BBF7E3}" destId="{0C337D59-71B2-4B72-94DF-4497A02EF56F}" srcOrd="1" destOrd="0" presId="urn:microsoft.com/office/officeart/2005/8/layout/orgChart1"/>
    <dgm:cxn modelId="{288A94FD-DE2D-465A-A27F-9D56763531D6}" type="presParOf" srcId="{F8B35B5E-9D47-42CA-AED2-BC5F548EBB88}" destId="{F8AA584E-D6B9-49AB-B6DC-C3F61F086164}" srcOrd="1" destOrd="0" presId="urn:microsoft.com/office/officeart/2005/8/layout/orgChart1"/>
    <dgm:cxn modelId="{702347DE-4053-4BE5-9D2D-03710C4D8497}" type="presParOf" srcId="{F8B35B5E-9D47-42CA-AED2-BC5F548EBB88}" destId="{12515D91-E4EE-4B59-B0A9-40B59507AC7F}" srcOrd="2" destOrd="0" presId="urn:microsoft.com/office/officeart/2005/8/layout/orgChart1"/>
    <dgm:cxn modelId="{4D7F0057-12BC-422B-948A-4FD02B99FC67}" type="presParOf" srcId="{15A7E23D-5ADA-4532-B557-1080935E0CC3}" destId="{777AC771-1BE8-4E61-8756-8591A0634BBC}" srcOrd="2" destOrd="0" presId="urn:microsoft.com/office/officeart/2005/8/layout/orgChart1"/>
    <dgm:cxn modelId="{F7794A55-2655-4948-A0F8-F859F3A07524}" type="presParOf" srcId="{15A7E23D-5ADA-4532-B557-1080935E0CC3}" destId="{0A364EEF-E8E6-46EB-B98B-AD547B56264D}" srcOrd="3" destOrd="0" presId="urn:microsoft.com/office/officeart/2005/8/layout/orgChart1"/>
    <dgm:cxn modelId="{7DEE4007-594C-44CC-ACB5-123D97EEA90E}" type="presParOf" srcId="{0A364EEF-E8E6-46EB-B98B-AD547B56264D}" destId="{F1E3D521-EC23-4FAF-A421-D15409FBF9BB}" srcOrd="0" destOrd="0" presId="urn:microsoft.com/office/officeart/2005/8/layout/orgChart1"/>
    <dgm:cxn modelId="{ADB9A825-E676-4015-9614-7BB52438D18E}" type="presParOf" srcId="{F1E3D521-EC23-4FAF-A421-D15409FBF9BB}" destId="{C0AECFAB-7DB8-4B8C-BE1C-C9FBB6E5679D}" srcOrd="0" destOrd="0" presId="urn:microsoft.com/office/officeart/2005/8/layout/orgChart1"/>
    <dgm:cxn modelId="{0AF203C2-B6BF-4F99-AB98-FB4EA5E56FA2}" type="presParOf" srcId="{F1E3D521-EC23-4FAF-A421-D15409FBF9BB}" destId="{8178A0D4-4A42-4235-A66D-ADA5B169D9BA}" srcOrd="1" destOrd="0" presId="urn:microsoft.com/office/officeart/2005/8/layout/orgChart1"/>
    <dgm:cxn modelId="{C5109A9A-84D2-4684-AC4D-56DF751511ED}" type="presParOf" srcId="{0A364EEF-E8E6-46EB-B98B-AD547B56264D}" destId="{1C9B39AA-F538-49B1-8C03-EFDE3BF0B811}" srcOrd="1" destOrd="0" presId="urn:microsoft.com/office/officeart/2005/8/layout/orgChart1"/>
    <dgm:cxn modelId="{8BA4CAA5-2CD7-4293-B22E-3ED27DACE137}" type="presParOf" srcId="{0A364EEF-E8E6-46EB-B98B-AD547B56264D}" destId="{05FAA472-E8E7-429C-8A19-886F081983DF}" srcOrd="2" destOrd="0" presId="urn:microsoft.com/office/officeart/2005/8/layout/orgChart1"/>
    <dgm:cxn modelId="{1551F79C-4598-4689-8A95-3BBBFBE0B810}" type="presParOf" srcId="{15A7E23D-5ADA-4532-B557-1080935E0CC3}" destId="{60F047BC-547A-45D9-9434-015AE5852D64}" srcOrd="4" destOrd="0" presId="urn:microsoft.com/office/officeart/2005/8/layout/orgChart1"/>
    <dgm:cxn modelId="{3EFE46E0-859B-41BE-B75D-7EDA93BA7EF0}" type="presParOf" srcId="{15A7E23D-5ADA-4532-B557-1080935E0CC3}" destId="{670D89A8-FD92-4A84-9994-DADB5C0A1187}" srcOrd="5" destOrd="0" presId="urn:microsoft.com/office/officeart/2005/8/layout/orgChart1"/>
    <dgm:cxn modelId="{5FE7F396-664B-47D3-A818-C9D07A86DA3E}" type="presParOf" srcId="{670D89A8-FD92-4A84-9994-DADB5C0A1187}" destId="{CB539AF5-6053-48F4-96D3-2F620EA3C8EF}" srcOrd="0" destOrd="0" presId="urn:microsoft.com/office/officeart/2005/8/layout/orgChart1"/>
    <dgm:cxn modelId="{E13A800F-29F8-4462-9EDC-94D5AA6C9594}" type="presParOf" srcId="{CB539AF5-6053-48F4-96D3-2F620EA3C8EF}" destId="{43B5E120-84EB-4FC3-9A31-7A0F26AAB3FF}" srcOrd="0" destOrd="0" presId="urn:microsoft.com/office/officeart/2005/8/layout/orgChart1"/>
    <dgm:cxn modelId="{BA4B2F9D-9021-42C9-90B8-CFC39DA332C7}" type="presParOf" srcId="{CB539AF5-6053-48F4-96D3-2F620EA3C8EF}" destId="{8FD11922-9D31-45CA-8C59-B4B125B3CAE1}" srcOrd="1" destOrd="0" presId="urn:microsoft.com/office/officeart/2005/8/layout/orgChart1"/>
    <dgm:cxn modelId="{9038B98B-D376-4CB4-851F-430260AF0DBC}" type="presParOf" srcId="{670D89A8-FD92-4A84-9994-DADB5C0A1187}" destId="{2C5930A1-0D84-4A1E-A89B-897469BA465C}" srcOrd="1" destOrd="0" presId="urn:microsoft.com/office/officeart/2005/8/layout/orgChart1"/>
    <dgm:cxn modelId="{1F174594-0983-474E-8B04-F83002FE8F45}" type="presParOf" srcId="{670D89A8-FD92-4A84-9994-DADB5C0A1187}" destId="{E55B3550-1E1B-4BE5-8162-F64CA4A139E6}" srcOrd="2" destOrd="0" presId="urn:microsoft.com/office/officeart/2005/8/layout/orgChart1"/>
    <dgm:cxn modelId="{4EDAB8CB-3B5C-44BF-A987-C0B417AE8620}" type="presParOf" srcId="{15A7E23D-5ADA-4532-B557-1080935E0CC3}" destId="{CFC504B9-8ABB-4E4D-A71E-42F012CE234B}" srcOrd="6" destOrd="0" presId="urn:microsoft.com/office/officeart/2005/8/layout/orgChart1"/>
    <dgm:cxn modelId="{7E917490-3CE4-43B6-A394-48B6783782AC}" type="presParOf" srcId="{15A7E23D-5ADA-4532-B557-1080935E0CC3}" destId="{BAFDBEF7-8B0A-4DDA-AB8C-CB20BC397AC0}" srcOrd="7" destOrd="0" presId="urn:microsoft.com/office/officeart/2005/8/layout/orgChart1"/>
    <dgm:cxn modelId="{D6E72D75-B0F9-4804-8EB6-BF9799AEB0D6}" type="presParOf" srcId="{BAFDBEF7-8B0A-4DDA-AB8C-CB20BC397AC0}" destId="{5E23C0B7-F5B1-4B43-ACC5-6CF55B8F3DFB}" srcOrd="0" destOrd="0" presId="urn:microsoft.com/office/officeart/2005/8/layout/orgChart1"/>
    <dgm:cxn modelId="{CBCB9E81-5E46-49F9-A80D-6442E9630856}" type="presParOf" srcId="{5E23C0B7-F5B1-4B43-ACC5-6CF55B8F3DFB}" destId="{BFDB8079-5A67-4AF8-A48E-67A02669C898}" srcOrd="0" destOrd="0" presId="urn:microsoft.com/office/officeart/2005/8/layout/orgChart1"/>
    <dgm:cxn modelId="{A3C38B2F-1B0A-47DD-A07D-B352483C58D6}" type="presParOf" srcId="{5E23C0B7-F5B1-4B43-ACC5-6CF55B8F3DFB}" destId="{F42265A6-4A3A-4D52-B323-9F000BABB07C}" srcOrd="1" destOrd="0" presId="urn:microsoft.com/office/officeart/2005/8/layout/orgChart1"/>
    <dgm:cxn modelId="{DE468569-3277-4D42-9925-C89735EA7114}" type="presParOf" srcId="{BAFDBEF7-8B0A-4DDA-AB8C-CB20BC397AC0}" destId="{E1D7AFAD-D859-44C5-B1AC-7B5D3AE20295}" srcOrd="1" destOrd="0" presId="urn:microsoft.com/office/officeart/2005/8/layout/orgChart1"/>
    <dgm:cxn modelId="{567A1AEB-78C4-4CE5-8C56-45DB131E6B02}" type="presParOf" srcId="{BAFDBEF7-8B0A-4DDA-AB8C-CB20BC397AC0}" destId="{8AC38483-6999-4535-9859-46FC9DCE457D}" srcOrd="2" destOrd="0" presId="urn:microsoft.com/office/officeart/2005/8/layout/orgChart1"/>
    <dgm:cxn modelId="{882BE14F-6470-4768-8B42-E90434F8A01B}" type="presParOf" srcId="{707E2638-98A1-45C9-8ABC-54AC953BEEEF}" destId="{CB402596-3400-49C2-90CD-A51860B330A6}" srcOrd="2" destOrd="0" presId="urn:microsoft.com/office/officeart/2005/8/layout/orgChart1"/>
    <dgm:cxn modelId="{6E50B400-5EBE-45DD-89B1-E223663CD719}" type="presParOf" srcId="{CB402596-3400-49C2-90CD-A51860B330A6}" destId="{6F78E148-275A-4F9D-A15D-650E51EF8727}" srcOrd="0" destOrd="0" presId="urn:microsoft.com/office/officeart/2005/8/layout/orgChart1"/>
    <dgm:cxn modelId="{066C6603-7DD6-47E8-A821-499A24734207}" type="presParOf" srcId="{CB402596-3400-49C2-90CD-A51860B330A6}" destId="{C7C610CB-D255-41E6-93D7-253D3D626401}" srcOrd="1" destOrd="0" presId="urn:microsoft.com/office/officeart/2005/8/layout/orgChart1"/>
    <dgm:cxn modelId="{550A9BFD-4E76-4171-B102-932DDD70FCED}" type="presParOf" srcId="{C7C610CB-D255-41E6-93D7-253D3D626401}" destId="{84C9DEFA-98E6-44F6-91EE-0DE8222F8000}" srcOrd="0" destOrd="0" presId="urn:microsoft.com/office/officeart/2005/8/layout/orgChart1"/>
    <dgm:cxn modelId="{AAC453F9-8D91-4B26-B4E0-10453EB7575E}" type="presParOf" srcId="{84C9DEFA-98E6-44F6-91EE-0DE8222F8000}" destId="{F6AEC8B6-3929-44D3-BB8D-8B25BA11F863}" srcOrd="0" destOrd="0" presId="urn:microsoft.com/office/officeart/2005/8/layout/orgChart1"/>
    <dgm:cxn modelId="{D437063B-2CCC-4381-8F0E-37683DB192E9}" type="presParOf" srcId="{84C9DEFA-98E6-44F6-91EE-0DE8222F8000}" destId="{D0012CB0-A619-4F68-82CD-832FC6900940}" srcOrd="1" destOrd="0" presId="urn:microsoft.com/office/officeart/2005/8/layout/orgChart1"/>
    <dgm:cxn modelId="{4AF09F7A-DF09-4834-A47E-B4E5BDBC0E81}" type="presParOf" srcId="{C7C610CB-D255-41E6-93D7-253D3D626401}" destId="{C99AC6C0-7AE8-4FDE-BDD4-3898A444856D}" srcOrd="1" destOrd="0" presId="urn:microsoft.com/office/officeart/2005/8/layout/orgChart1"/>
    <dgm:cxn modelId="{5002DADA-82BD-4389-90F6-4F18083591CD}" type="presParOf" srcId="{C7C610CB-D255-41E6-93D7-253D3D626401}" destId="{FCC47DD3-F867-4AD1-BF66-398CACC33DF4}" srcOrd="2" destOrd="0" presId="urn:microsoft.com/office/officeart/2005/8/layout/orgChart1"/>
    <dgm:cxn modelId="{0BF6773D-6234-47F3-9E4F-99EDFEA1E00C}" type="presParOf" srcId="{CB402596-3400-49C2-90CD-A51860B330A6}" destId="{D0E8C197-4C53-4919-B4EB-6C0054E542F6}" srcOrd="2" destOrd="0" presId="urn:microsoft.com/office/officeart/2005/8/layout/orgChart1"/>
    <dgm:cxn modelId="{78DEAB34-E447-42B9-885C-421DD328357C}" type="presParOf" srcId="{CB402596-3400-49C2-90CD-A51860B330A6}" destId="{FFE523F4-1AC7-4742-9AC8-C247DE5065CE}" srcOrd="3" destOrd="0" presId="urn:microsoft.com/office/officeart/2005/8/layout/orgChart1"/>
    <dgm:cxn modelId="{01D6611E-6125-4078-801C-B9877A75B223}" type="presParOf" srcId="{FFE523F4-1AC7-4742-9AC8-C247DE5065CE}" destId="{9666180B-85CE-4B78-AD7D-CD72E83408E2}" srcOrd="0" destOrd="0" presId="urn:microsoft.com/office/officeart/2005/8/layout/orgChart1"/>
    <dgm:cxn modelId="{D944B485-8F36-4AD2-A9F8-D667FA4A9216}" type="presParOf" srcId="{9666180B-85CE-4B78-AD7D-CD72E83408E2}" destId="{D3496E34-0664-4348-B7CE-B18A2C0553A9}" srcOrd="0" destOrd="0" presId="urn:microsoft.com/office/officeart/2005/8/layout/orgChart1"/>
    <dgm:cxn modelId="{D1242DF6-4130-457A-A4E5-E7E89C7C8A68}" type="presParOf" srcId="{9666180B-85CE-4B78-AD7D-CD72E83408E2}" destId="{8154CEC5-423E-4624-A4B2-B817B874BE1B}" srcOrd="1" destOrd="0" presId="urn:microsoft.com/office/officeart/2005/8/layout/orgChart1"/>
    <dgm:cxn modelId="{2A040023-3129-4932-9A0F-400D00727905}" type="presParOf" srcId="{FFE523F4-1AC7-4742-9AC8-C247DE5065CE}" destId="{A4E85DCD-65FA-4BE0-BA8B-B3483AB1268C}" srcOrd="1" destOrd="0" presId="urn:microsoft.com/office/officeart/2005/8/layout/orgChart1"/>
    <dgm:cxn modelId="{93AA3E78-5233-4B47-9C13-4DDD2F452CAE}" type="presParOf" srcId="{FFE523F4-1AC7-4742-9AC8-C247DE5065CE}" destId="{C7DD88C6-A60B-4BB5-8E38-B113DECD0C2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F248F9-D71D-4A08-821C-6F0D891298C3}"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1174436C-49E6-470C-AC74-CBFC27F71AC1}">
      <dgm:prSet/>
      <dgm:spPr/>
      <dgm:t>
        <a:bodyPr/>
        <a:lstStyle/>
        <a:p>
          <a:r>
            <a:rPr lang="en-US" dirty="0"/>
            <a:t>Hazard Control</a:t>
          </a:r>
        </a:p>
      </dgm:t>
    </dgm:pt>
    <dgm:pt modelId="{87CCF879-8E1D-458C-8231-51F29BA892E2}" type="parTrans" cxnId="{61D73C39-6240-434E-AF2F-6E2992E39F29}">
      <dgm:prSet/>
      <dgm:spPr/>
      <dgm:t>
        <a:bodyPr/>
        <a:lstStyle/>
        <a:p>
          <a:endParaRPr lang="en-US"/>
        </a:p>
      </dgm:t>
    </dgm:pt>
    <dgm:pt modelId="{252C4354-BE32-4E5F-AAB9-8A164D6E314C}" type="sibTrans" cxnId="{61D73C39-6240-434E-AF2F-6E2992E39F29}">
      <dgm:prSet/>
      <dgm:spPr/>
      <dgm:t>
        <a:bodyPr/>
        <a:lstStyle/>
        <a:p>
          <a:endParaRPr lang="en-US"/>
        </a:p>
      </dgm:t>
    </dgm:pt>
    <dgm:pt modelId="{ECD3923D-7FCE-4B88-8D02-425C6D0B814B}">
      <dgm:prSet/>
      <dgm:spPr/>
      <dgm:t>
        <a:bodyPr/>
        <a:lstStyle/>
        <a:p>
          <a:r>
            <a:rPr lang="en-US"/>
            <a:t>Life Safety</a:t>
          </a:r>
        </a:p>
      </dgm:t>
    </dgm:pt>
    <dgm:pt modelId="{0CA86B57-1907-46E7-80F3-167B392EA8D9}" type="parTrans" cxnId="{FC1D28E7-3FBC-4AB3-B9A2-8D40FC2FDB82}">
      <dgm:prSet/>
      <dgm:spPr/>
      <dgm:t>
        <a:bodyPr/>
        <a:lstStyle/>
        <a:p>
          <a:endParaRPr lang="en-US"/>
        </a:p>
      </dgm:t>
    </dgm:pt>
    <dgm:pt modelId="{ED0225DC-2A31-49BB-A80D-FCC8101F1899}" type="sibTrans" cxnId="{FC1D28E7-3FBC-4AB3-B9A2-8D40FC2FDB82}">
      <dgm:prSet/>
      <dgm:spPr/>
      <dgm:t>
        <a:bodyPr/>
        <a:lstStyle/>
        <a:p>
          <a:endParaRPr lang="en-US"/>
        </a:p>
      </dgm:t>
    </dgm:pt>
    <dgm:pt modelId="{AAFD674E-E2F9-408F-A726-99A27B000607}">
      <dgm:prSet/>
      <dgm:spPr/>
      <dgm:t>
        <a:bodyPr/>
        <a:lstStyle/>
        <a:p>
          <a:r>
            <a:rPr lang="en-US"/>
            <a:t>Triage</a:t>
          </a:r>
        </a:p>
      </dgm:t>
    </dgm:pt>
    <dgm:pt modelId="{42B53BD4-2152-49A5-A5E7-DDACB307B2F4}" type="parTrans" cxnId="{A9AE28E5-9D42-4506-AE93-53F744FAC448}">
      <dgm:prSet/>
      <dgm:spPr/>
      <dgm:t>
        <a:bodyPr/>
        <a:lstStyle/>
        <a:p>
          <a:endParaRPr lang="en-US"/>
        </a:p>
      </dgm:t>
    </dgm:pt>
    <dgm:pt modelId="{1D5594D7-1115-41B5-AA3B-3704FD20BB65}" type="sibTrans" cxnId="{A9AE28E5-9D42-4506-AE93-53F744FAC448}">
      <dgm:prSet/>
      <dgm:spPr/>
      <dgm:t>
        <a:bodyPr/>
        <a:lstStyle/>
        <a:p>
          <a:endParaRPr lang="en-US"/>
        </a:p>
      </dgm:t>
    </dgm:pt>
    <dgm:pt modelId="{CC548262-9DBE-4515-B16A-482B180ABC6D}">
      <dgm:prSet/>
      <dgm:spPr/>
      <dgm:t>
        <a:bodyPr/>
        <a:lstStyle/>
        <a:p>
          <a:r>
            <a:rPr lang="en-US" dirty="0"/>
            <a:t>Extrication</a:t>
          </a:r>
        </a:p>
      </dgm:t>
    </dgm:pt>
    <dgm:pt modelId="{7AA7C7DB-D13C-4F81-8904-333B1701E9A2}" type="parTrans" cxnId="{6A89AE3B-00EF-4B3E-8990-294CB2DA209B}">
      <dgm:prSet/>
      <dgm:spPr/>
      <dgm:t>
        <a:bodyPr/>
        <a:lstStyle/>
        <a:p>
          <a:endParaRPr lang="en-US"/>
        </a:p>
      </dgm:t>
    </dgm:pt>
    <dgm:pt modelId="{CBBA99C6-AB32-421F-B10C-E554AC39C8FD}" type="sibTrans" cxnId="{6A89AE3B-00EF-4B3E-8990-294CB2DA209B}">
      <dgm:prSet/>
      <dgm:spPr/>
      <dgm:t>
        <a:bodyPr/>
        <a:lstStyle/>
        <a:p>
          <a:endParaRPr lang="en-US"/>
        </a:p>
      </dgm:t>
    </dgm:pt>
    <dgm:pt modelId="{8E934959-3D1B-4E51-9F87-95F278CAB7F6}">
      <dgm:prSet/>
      <dgm:spPr/>
      <dgm:t>
        <a:bodyPr/>
        <a:lstStyle/>
        <a:p>
          <a:r>
            <a:rPr lang="en-US"/>
            <a:t>Treatment</a:t>
          </a:r>
        </a:p>
      </dgm:t>
    </dgm:pt>
    <dgm:pt modelId="{1F1794E4-4486-493C-AB83-ABEF3AD52F65}" type="parTrans" cxnId="{6EFF3F3D-FC69-4AA1-BC93-F08768EFF40B}">
      <dgm:prSet/>
      <dgm:spPr/>
      <dgm:t>
        <a:bodyPr/>
        <a:lstStyle/>
        <a:p>
          <a:endParaRPr lang="en-US"/>
        </a:p>
      </dgm:t>
    </dgm:pt>
    <dgm:pt modelId="{097316F1-1473-4E23-AFA9-934C77FE8D83}" type="sibTrans" cxnId="{6EFF3F3D-FC69-4AA1-BC93-F08768EFF40B}">
      <dgm:prSet/>
      <dgm:spPr/>
      <dgm:t>
        <a:bodyPr/>
        <a:lstStyle/>
        <a:p>
          <a:endParaRPr lang="en-US"/>
        </a:p>
      </dgm:t>
    </dgm:pt>
    <dgm:pt modelId="{379059A1-7937-4006-85AD-2B73E1B47878}">
      <dgm:prSet/>
      <dgm:spPr/>
      <dgm:t>
        <a:bodyPr/>
        <a:lstStyle/>
        <a:p>
          <a:r>
            <a:rPr lang="en-US"/>
            <a:t>Transportation</a:t>
          </a:r>
        </a:p>
      </dgm:t>
    </dgm:pt>
    <dgm:pt modelId="{FF49FEFF-E0E2-4848-9CE2-51AB843086FB}" type="parTrans" cxnId="{4E4CE88A-6F09-48BB-9DAF-B27C4A47A87E}">
      <dgm:prSet/>
      <dgm:spPr/>
      <dgm:t>
        <a:bodyPr/>
        <a:lstStyle/>
        <a:p>
          <a:endParaRPr lang="en-US"/>
        </a:p>
      </dgm:t>
    </dgm:pt>
    <dgm:pt modelId="{F4342E49-8B84-4057-B4F0-EC105F5208D8}" type="sibTrans" cxnId="{4E4CE88A-6F09-48BB-9DAF-B27C4A47A87E}">
      <dgm:prSet/>
      <dgm:spPr/>
      <dgm:t>
        <a:bodyPr/>
        <a:lstStyle/>
        <a:p>
          <a:endParaRPr lang="en-US"/>
        </a:p>
      </dgm:t>
    </dgm:pt>
    <dgm:pt modelId="{5B77AF4B-CE4C-434E-8A0A-059F6335ABB5}" type="pres">
      <dgm:prSet presAssocID="{BFF248F9-D71D-4A08-821C-6F0D891298C3}" presName="Name0" presStyleCnt="0">
        <dgm:presLayoutVars>
          <dgm:dir/>
          <dgm:resizeHandles val="exact"/>
        </dgm:presLayoutVars>
      </dgm:prSet>
      <dgm:spPr/>
    </dgm:pt>
    <dgm:pt modelId="{BFF73895-B11C-442E-AEF7-E067B3713A23}" type="pres">
      <dgm:prSet presAssocID="{1174436C-49E6-470C-AC74-CBFC27F71AC1}" presName="node" presStyleLbl="node1" presStyleIdx="0" presStyleCnt="6">
        <dgm:presLayoutVars>
          <dgm:bulletEnabled val="1"/>
        </dgm:presLayoutVars>
      </dgm:prSet>
      <dgm:spPr/>
    </dgm:pt>
    <dgm:pt modelId="{A5FCD3C3-E7A8-43F8-B3B9-AF18724D2207}" type="pres">
      <dgm:prSet presAssocID="{252C4354-BE32-4E5F-AAB9-8A164D6E314C}" presName="sibTrans" presStyleLbl="sibTrans1D1" presStyleIdx="0" presStyleCnt="5"/>
      <dgm:spPr/>
    </dgm:pt>
    <dgm:pt modelId="{B88F25E6-18C6-4D01-8636-9992798D3693}" type="pres">
      <dgm:prSet presAssocID="{252C4354-BE32-4E5F-AAB9-8A164D6E314C}" presName="connectorText" presStyleLbl="sibTrans1D1" presStyleIdx="0" presStyleCnt="5"/>
      <dgm:spPr/>
    </dgm:pt>
    <dgm:pt modelId="{8560944B-6E25-4DA2-9161-5424985D8F46}" type="pres">
      <dgm:prSet presAssocID="{ECD3923D-7FCE-4B88-8D02-425C6D0B814B}" presName="node" presStyleLbl="node1" presStyleIdx="1" presStyleCnt="6">
        <dgm:presLayoutVars>
          <dgm:bulletEnabled val="1"/>
        </dgm:presLayoutVars>
      </dgm:prSet>
      <dgm:spPr/>
    </dgm:pt>
    <dgm:pt modelId="{FF71B43F-20C9-49C4-9359-B6EE01704C56}" type="pres">
      <dgm:prSet presAssocID="{ED0225DC-2A31-49BB-A80D-FCC8101F1899}" presName="sibTrans" presStyleLbl="sibTrans1D1" presStyleIdx="1" presStyleCnt="5"/>
      <dgm:spPr/>
    </dgm:pt>
    <dgm:pt modelId="{4B8FEEDA-3E38-4211-A9EC-062E1757A962}" type="pres">
      <dgm:prSet presAssocID="{ED0225DC-2A31-49BB-A80D-FCC8101F1899}" presName="connectorText" presStyleLbl="sibTrans1D1" presStyleIdx="1" presStyleCnt="5"/>
      <dgm:spPr/>
    </dgm:pt>
    <dgm:pt modelId="{717AEF3C-6540-48E7-851B-6ABA6A1715A2}" type="pres">
      <dgm:prSet presAssocID="{AAFD674E-E2F9-408F-A726-99A27B000607}" presName="node" presStyleLbl="node1" presStyleIdx="2" presStyleCnt="6">
        <dgm:presLayoutVars>
          <dgm:bulletEnabled val="1"/>
        </dgm:presLayoutVars>
      </dgm:prSet>
      <dgm:spPr/>
    </dgm:pt>
    <dgm:pt modelId="{CF7DD3BB-E257-4C7C-8B4A-F7472A8AEBD5}" type="pres">
      <dgm:prSet presAssocID="{1D5594D7-1115-41B5-AA3B-3704FD20BB65}" presName="sibTrans" presStyleLbl="sibTrans1D1" presStyleIdx="2" presStyleCnt="5"/>
      <dgm:spPr/>
    </dgm:pt>
    <dgm:pt modelId="{D1DCE071-EB83-488B-AE35-5187021E6680}" type="pres">
      <dgm:prSet presAssocID="{1D5594D7-1115-41B5-AA3B-3704FD20BB65}" presName="connectorText" presStyleLbl="sibTrans1D1" presStyleIdx="2" presStyleCnt="5"/>
      <dgm:spPr/>
    </dgm:pt>
    <dgm:pt modelId="{7FBE929A-8771-4E75-AA06-D17255624E09}" type="pres">
      <dgm:prSet presAssocID="{CC548262-9DBE-4515-B16A-482B180ABC6D}" presName="node" presStyleLbl="node1" presStyleIdx="3" presStyleCnt="6">
        <dgm:presLayoutVars>
          <dgm:bulletEnabled val="1"/>
        </dgm:presLayoutVars>
      </dgm:prSet>
      <dgm:spPr/>
    </dgm:pt>
    <dgm:pt modelId="{E90F014E-BEBE-4262-8750-8CBD1A0CE7FD}" type="pres">
      <dgm:prSet presAssocID="{CBBA99C6-AB32-421F-B10C-E554AC39C8FD}" presName="sibTrans" presStyleLbl="sibTrans1D1" presStyleIdx="3" presStyleCnt="5"/>
      <dgm:spPr/>
    </dgm:pt>
    <dgm:pt modelId="{2BD4BE38-5E81-4D96-B9A1-6B2A57C22105}" type="pres">
      <dgm:prSet presAssocID="{CBBA99C6-AB32-421F-B10C-E554AC39C8FD}" presName="connectorText" presStyleLbl="sibTrans1D1" presStyleIdx="3" presStyleCnt="5"/>
      <dgm:spPr/>
    </dgm:pt>
    <dgm:pt modelId="{B8A4DDB1-7E9F-49E8-ADEB-B611628986AD}" type="pres">
      <dgm:prSet presAssocID="{8E934959-3D1B-4E51-9F87-95F278CAB7F6}" presName="node" presStyleLbl="node1" presStyleIdx="4" presStyleCnt="6">
        <dgm:presLayoutVars>
          <dgm:bulletEnabled val="1"/>
        </dgm:presLayoutVars>
      </dgm:prSet>
      <dgm:spPr/>
    </dgm:pt>
    <dgm:pt modelId="{98D39981-301A-4E3A-8C2B-497AF41211F4}" type="pres">
      <dgm:prSet presAssocID="{097316F1-1473-4E23-AFA9-934C77FE8D83}" presName="sibTrans" presStyleLbl="sibTrans1D1" presStyleIdx="4" presStyleCnt="5"/>
      <dgm:spPr/>
    </dgm:pt>
    <dgm:pt modelId="{0F274D8D-59A8-4EB0-ACC2-100DB96DC384}" type="pres">
      <dgm:prSet presAssocID="{097316F1-1473-4E23-AFA9-934C77FE8D83}" presName="connectorText" presStyleLbl="sibTrans1D1" presStyleIdx="4" presStyleCnt="5"/>
      <dgm:spPr/>
    </dgm:pt>
    <dgm:pt modelId="{77033E6A-B3B7-4758-B80A-C29DBC31BC65}" type="pres">
      <dgm:prSet presAssocID="{379059A1-7937-4006-85AD-2B73E1B47878}" presName="node" presStyleLbl="node1" presStyleIdx="5" presStyleCnt="6">
        <dgm:presLayoutVars>
          <dgm:bulletEnabled val="1"/>
        </dgm:presLayoutVars>
      </dgm:prSet>
      <dgm:spPr/>
    </dgm:pt>
  </dgm:ptLst>
  <dgm:cxnLst>
    <dgm:cxn modelId="{F62C2B07-ED93-46F8-8FD4-98E0E16ECC92}" type="presOf" srcId="{CC548262-9DBE-4515-B16A-482B180ABC6D}" destId="{7FBE929A-8771-4E75-AA06-D17255624E09}" srcOrd="0" destOrd="0" presId="urn:microsoft.com/office/officeart/2016/7/layout/RepeatingBendingProcessNew"/>
    <dgm:cxn modelId="{3CF14311-6617-4063-AAA4-A2FD3DB58256}" type="presOf" srcId="{ED0225DC-2A31-49BB-A80D-FCC8101F1899}" destId="{4B8FEEDA-3E38-4211-A9EC-062E1757A962}" srcOrd="1" destOrd="0" presId="urn:microsoft.com/office/officeart/2016/7/layout/RepeatingBendingProcessNew"/>
    <dgm:cxn modelId="{2656551D-93D6-423E-860C-5A7AEC3D7C45}" type="presOf" srcId="{1D5594D7-1115-41B5-AA3B-3704FD20BB65}" destId="{D1DCE071-EB83-488B-AE35-5187021E6680}" srcOrd="1" destOrd="0" presId="urn:microsoft.com/office/officeart/2016/7/layout/RepeatingBendingProcessNew"/>
    <dgm:cxn modelId="{F40D081F-AEC6-4A78-9DA8-D17BC2CCBBE9}" type="presOf" srcId="{8E934959-3D1B-4E51-9F87-95F278CAB7F6}" destId="{B8A4DDB1-7E9F-49E8-ADEB-B611628986AD}" srcOrd="0" destOrd="0" presId="urn:microsoft.com/office/officeart/2016/7/layout/RepeatingBendingProcessNew"/>
    <dgm:cxn modelId="{919F1127-295D-486B-A41A-6B85DE40554A}" type="presOf" srcId="{1174436C-49E6-470C-AC74-CBFC27F71AC1}" destId="{BFF73895-B11C-442E-AEF7-E067B3713A23}" srcOrd="0" destOrd="0" presId="urn:microsoft.com/office/officeart/2016/7/layout/RepeatingBendingProcessNew"/>
    <dgm:cxn modelId="{FCB09133-9C1B-4416-B987-4A3073C31D6E}" type="presOf" srcId="{ECD3923D-7FCE-4B88-8D02-425C6D0B814B}" destId="{8560944B-6E25-4DA2-9161-5424985D8F46}" srcOrd="0" destOrd="0" presId="urn:microsoft.com/office/officeart/2016/7/layout/RepeatingBendingProcessNew"/>
    <dgm:cxn modelId="{44A21B37-6949-413C-BB26-5BA306F0C9AF}" type="presOf" srcId="{252C4354-BE32-4E5F-AAB9-8A164D6E314C}" destId="{B88F25E6-18C6-4D01-8636-9992798D3693}" srcOrd="1" destOrd="0" presId="urn:microsoft.com/office/officeart/2016/7/layout/RepeatingBendingProcessNew"/>
    <dgm:cxn modelId="{61D73C39-6240-434E-AF2F-6E2992E39F29}" srcId="{BFF248F9-D71D-4A08-821C-6F0D891298C3}" destId="{1174436C-49E6-470C-AC74-CBFC27F71AC1}" srcOrd="0" destOrd="0" parTransId="{87CCF879-8E1D-458C-8231-51F29BA892E2}" sibTransId="{252C4354-BE32-4E5F-AAB9-8A164D6E314C}"/>
    <dgm:cxn modelId="{6A89AE3B-00EF-4B3E-8990-294CB2DA209B}" srcId="{BFF248F9-D71D-4A08-821C-6F0D891298C3}" destId="{CC548262-9DBE-4515-B16A-482B180ABC6D}" srcOrd="3" destOrd="0" parTransId="{7AA7C7DB-D13C-4F81-8904-333B1701E9A2}" sibTransId="{CBBA99C6-AB32-421F-B10C-E554AC39C8FD}"/>
    <dgm:cxn modelId="{6EFF3F3D-FC69-4AA1-BC93-F08768EFF40B}" srcId="{BFF248F9-D71D-4A08-821C-6F0D891298C3}" destId="{8E934959-3D1B-4E51-9F87-95F278CAB7F6}" srcOrd="4" destOrd="0" parTransId="{1F1794E4-4486-493C-AB83-ABEF3AD52F65}" sibTransId="{097316F1-1473-4E23-AFA9-934C77FE8D83}"/>
    <dgm:cxn modelId="{91888062-76FE-4D5D-8B98-4B25CEBD09CE}" type="presOf" srcId="{AAFD674E-E2F9-408F-A726-99A27B000607}" destId="{717AEF3C-6540-48E7-851B-6ABA6A1715A2}" srcOrd="0" destOrd="0" presId="urn:microsoft.com/office/officeart/2016/7/layout/RepeatingBendingProcessNew"/>
    <dgm:cxn modelId="{B647F948-328B-4E67-ADC7-83B5563219C3}" type="presOf" srcId="{CBBA99C6-AB32-421F-B10C-E554AC39C8FD}" destId="{E90F014E-BEBE-4262-8750-8CBD1A0CE7FD}" srcOrd="0" destOrd="0" presId="urn:microsoft.com/office/officeart/2016/7/layout/RepeatingBendingProcessNew"/>
    <dgm:cxn modelId="{D82A9B56-559F-4AAF-9399-0978BA0FF170}" type="presOf" srcId="{252C4354-BE32-4E5F-AAB9-8A164D6E314C}" destId="{A5FCD3C3-E7A8-43F8-B3B9-AF18724D2207}" srcOrd="0" destOrd="0" presId="urn:microsoft.com/office/officeart/2016/7/layout/RepeatingBendingProcessNew"/>
    <dgm:cxn modelId="{4E4CE88A-6F09-48BB-9DAF-B27C4A47A87E}" srcId="{BFF248F9-D71D-4A08-821C-6F0D891298C3}" destId="{379059A1-7937-4006-85AD-2B73E1B47878}" srcOrd="5" destOrd="0" parTransId="{FF49FEFF-E0E2-4848-9CE2-51AB843086FB}" sibTransId="{F4342E49-8B84-4057-B4F0-EC105F5208D8}"/>
    <dgm:cxn modelId="{72A3E78B-BA7A-4306-993C-A9B6B93836A9}" type="presOf" srcId="{379059A1-7937-4006-85AD-2B73E1B47878}" destId="{77033E6A-B3B7-4758-B80A-C29DBC31BC65}" srcOrd="0" destOrd="0" presId="urn:microsoft.com/office/officeart/2016/7/layout/RepeatingBendingProcessNew"/>
    <dgm:cxn modelId="{67140193-8D61-4F2C-9414-8C874DF659D0}" type="presOf" srcId="{1D5594D7-1115-41B5-AA3B-3704FD20BB65}" destId="{CF7DD3BB-E257-4C7C-8B4A-F7472A8AEBD5}" srcOrd="0" destOrd="0" presId="urn:microsoft.com/office/officeart/2016/7/layout/RepeatingBendingProcessNew"/>
    <dgm:cxn modelId="{84634FA0-07D3-476E-9B74-AFFFBA16858D}" type="presOf" srcId="{097316F1-1473-4E23-AFA9-934C77FE8D83}" destId="{0F274D8D-59A8-4EB0-ACC2-100DB96DC384}" srcOrd="1" destOrd="0" presId="urn:microsoft.com/office/officeart/2016/7/layout/RepeatingBendingProcessNew"/>
    <dgm:cxn modelId="{56FCF4A7-641B-4705-AF61-3B839A4BF556}" type="presOf" srcId="{ED0225DC-2A31-49BB-A80D-FCC8101F1899}" destId="{FF71B43F-20C9-49C4-9359-B6EE01704C56}" srcOrd="0" destOrd="0" presId="urn:microsoft.com/office/officeart/2016/7/layout/RepeatingBendingProcessNew"/>
    <dgm:cxn modelId="{ED6FBEB5-76C0-4D3A-99D2-4301C21C530A}" type="presOf" srcId="{097316F1-1473-4E23-AFA9-934C77FE8D83}" destId="{98D39981-301A-4E3A-8C2B-497AF41211F4}" srcOrd="0" destOrd="0" presId="urn:microsoft.com/office/officeart/2016/7/layout/RepeatingBendingProcessNew"/>
    <dgm:cxn modelId="{758476DA-EF83-4070-AA86-223435247183}" type="presOf" srcId="{CBBA99C6-AB32-421F-B10C-E554AC39C8FD}" destId="{2BD4BE38-5E81-4D96-B9A1-6B2A57C22105}" srcOrd="1" destOrd="0" presId="urn:microsoft.com/office/officeart/2016/7/layout/RepeatingBendingProcessNew"/>
    <dgm:cxn modelId="{A9AE28E5-9D42-4506-AE93-53F744FAC448}" srcId="{BFF248F9-D71D-4A08-821C-6F0D891298C3}" destId="{AAFD674E-E2F9-408F-A726-99A27B000607}" srcOrd="2" destOrd="0" parTransId="{42B53BD4-2152-49A5-A5E7-DDACB307B2F4}" sibTransId="{1D5594D7-1115-41B5-AA3B-3704FD20BB65}"/>
    <dgm:cxn modelId="{FC1D28E7-3FBC-4AB3-B9A2-8D40FC2FDB82}" srcId="{BFF248F9-D71D-4A08-821C-6F0D891298C3}" destId="{ECD3923D-7FCE-4B88-8D02-425C6D0B814B}" srcOrd="1" destOrd="0" parTransId="{0CA86B57-1907-46E7-80F3-167B392EA8D9}" sibTransId="{ED0225DC-2A31-49BB-A80D-FCC8101F1899}"/>
    <dgm:cxn modelId="{AF5C0EF1-4085-4E67-98E2-D9A821478CEC}" type="presOf" srcId="{BFF248F9-D71D-4A08-821C-6F0D891298C3}" destId="{5B77AF4B-CE4C-434E-8A0A-059F6335ABB5}" srcOrd="0" destOrd="0" presId="urn:microsoft.com/office/officeart/2016/7/layout/RepeatingBendingProcessNew"/>
    <dgm:cxn modelId="{0463206D-7A57-46A8-A10D-CD005689EF64}" type="presParOf" srcId="{5B77AF4B-CE4C-434E-8A0A-059F6335ABB5}" destId="{BFF73895-B11C-442E-AEF7-E067B3713A23}" srcOrd="0" destOrd="0" presId="urn:microsoft.com/office/officeart/2016/7/layout/RepeatingBendingProcessNew"/>
    <dgm:cxn modelId="{B91E3C6D-9090-43BA-92BA-B44732E59281}" type="presParOf" srcId="{5B77AF4B-CE4C-434E-8A0A-059F6335ABB5}" destId="{A5FCD3C3-E7A8-43F8-B3B9-AF18724D2207}" srcOrd="1" destOrd="0" presId="urn:microsoft.com/office/officeart/2016/7/layout/RepeatingBendingProcessNew"/>
    <dgm:cxn modelId="{253FEC44-2E8D-415C-A2FA-A5ABD322BFE2}" type="presParOf" srcId="{A5FCD3C3-E7A8-43F8-B3B9-AF18724D2207}" destId="{B88F25E6-18C6-4D01-8636-9992798D3693}" srcOrd="0" destOrd="0" presId="urn:microsoft.com/office/officeart/2016/7/layout/RepeatingBendingProcessNew"/>
    <dgm:cxn modelId="{477E8775-EF20-441F-A7F1-0A5FD3AB03F8}" type="presParOf" srcId="{5B77AF4B-CE4C-434E-8A0A-059F6335ABB5}" destId="{8560944B-6E25-4DA2-9161-5424985D8F46}" srcOrd="2" destOrd="0" presId="urn:microsoft.com/office/officeart/2016/7/layout/RepeatingBendingProcessNew"/>
    <dgm:cxn modelId="{06A6D2EA-7DB9-4B43-A67D-AC9E62A207F8}" type="presParOf" srcId="{5B77AF4B-CE4C-434E-8A0A-059F6335ABB5}" destId="{FF71B43F-20C9-49C4-9359-B6EE01704C56}" srcOrd="3" destOrd="0" presId="urn:microsoft.com/office/officeart/2016/7/layout/RepeatingBendingProcessNew"/>
    <dgm:cxn modelId="{D0CAB2AB-EC3B-4B26-BB42-43A3968C7896}" type="presParOf" srcId="{FF71B43F-20C9-49C4-9359-B6EE01704C56}" destId="{4B8FEEDA-3E38-4211-A9EC-062E1757A962}" srcOrd="0" destOrd="0" presId="urn:microsoft.com/office/officeart/2016/7/layout/RepeatingBendingProcessNew"/>
    <dgm:cxn modelId="{787F5D67-DA73-40D1-B1CB-E3264F5182F8}" type="presParOf" srcId="{5B77AF4B-CE4C-434E-8A0A-059F6335ABB5}" destId="{717AEF3C-6540-48E7-851B-6ABA6A1715A2}" srcOrd="4" destOrd="0" presId="urn:microsoft.com/office/officeart/2016/7/layout/RepeatingBendingProcessNew"/>
    <dgm:cxn modelId="{B97B7629-327C-423E-A273-BEA0CE4D517D}" type="presParOf" srcId="{5B77AF4B-CE4C-434E-8A0A-059F6335ABB5}" destId="{CF7DD3BB-E257-4C7C-8B4A-F7472A8AEBD5}" srcOrd="5" destOrd="0" presId="urn:microsoft.com/office/officeart/2016/7/layout/RepeatingBendingProcessNew"/>
    <dgm:cxn modelId="{F11393A8-7068-41C7-AB60-8C55627BC3AF}" type="presParOf" srcId="{CF7DD3BB-E257-4C7C-8B4A-F7472A8AEBD5}" destId="{D1DCE071-EB83-488B-AE35-5187021E6680}" srcOrd="0" destOrd="0" presId="urn:microsoft.com/office/officeart/2016/7/layout/RepeatingBendingProcessNew"/>
    <dgm:cxn modelId="{7854F114-5B17-4E5A-BC9A-3DE5E736BAA6}" type="presParOf" srcId="{5B77AF4B-CE4C-434E-8A0A-059F6335ABB5}" destId="{7FBE929A-8771-4E75-AA06-D17255624E09}" srcOrd="6" destOrd="0" presId="urn:microsoft.com/office/officeart/2016/7/layout/RepeatingBendingProcessNew"/>
    <dgm:cxn modelId="{90650907-68B2-4A43-B979-4593D0040D99}" type="presParOf" srcId="{5B77AF4B-CE4C-434E-8A0A-059F6335ABB5}" destId="{E90F014E-BEBE-4262-8750-8CBD1A0CE7FD}" srcOrd="7" destOrd="0" presId="urn:microsoft.com/office/officeart/2016/7/layout/RepeatingBendingProcessNew"/>
    <dgm:cxn modelId="{EBDED48E-19A4-4B29-A88F-9CFAC859A688}" type="presParOf" srcId="{E90F014E-BEBE-4262-8750-8CBD1A0CE7FD}" destId="{2BD4BE38-5E81-4D96-B9A1-6B2A57C22105}" srcOrd="0" destOrd="0" presId="urn:microsoft.com/office/officeart/2016/7/layout/RepeatingBendingProcessNew"/>
    <dgm:cxn modelId="{298C0597-74DF-4AFB-A847-9171A97B5FB5}" type="presParOf" srcId="{5B77AF4B-CE4C-434E-8A0A-059F6335ABB5}" destId="{B8A4DDB1-7E9F-49E8-ADEB-B611628986AD}" srcOrd="8" destOrd="0" presId="urn:microsoft.com/office/officeart/2016/7/layout/RepeatingBendingProcessNew"/>
    <dgm:cxn modelId="{06ADC532-8ACE-4602-B3A4-AFB2978A72B5}" type="presParOf" srcId="{5B77AF4B-CE4C-434E-8A0A-059F6335ABB5}" destId="{98D39981-301A-4E3A-8C2B-497AF41211F4}" srcOrd="9" destOrd="0" presId="urn:microsoft.com/office/officeart/2016/7/layout/RepeatingBendingProcessNew"/>
    <dgm:cxn modelId="{DBD0D293-541B-4BD5-AF39-1B02BCD8CEE7}" type="presParOf" srcId="{98D39981-301A-4E3A-8C2B-497AF41211F4}" destId="{0F274D8D-59A8-4EB0-ACC2-100DB96DC384}" srcOrd="0" destOrd="0" presId="urn:microsoft.com/office/officeart/2016/7/layout/RepeatingBendingProcessNew"/>
    <dgm:cxn modelId="{0A9FF71F-3C0A-480D-9887-EBBDBC95DF4C}" type="presParOf" srcId="{5B77AF4B-CE4C-434E-8A0A-059F6335ABB5}" destId="{77033E6A-B3B7-4758-B80A-C29DBC31BC65}"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EE6D7AC-5099-4B67-B980-35EE32437D9F}" type="doc">
      <dgm:prSet loTypeId="urn:microsoft.com/office/officeart/2018/2/layout/IconLabelList" loCatId="icon" qsTypeId="urn:microsoft.com/office/officeart/2005/8/quickstyle/simple1" qsCatId="simple" csTypeId="urn:microsoft.com/office/officeart/2005/8/colors/colorful2" csCatId="colorful" phldr="1"/>
      <dgm:spPr/>
      <dgm:t>
        <a:bodyPr/>
        <a:lstStyle/>
        <a:p>
          <a:endParaRPr lang="en-US"/>
        </a:p>
      </dgm:t>
    </dgm:pt>
    <dgm:pt modelId="{E56C3324-865A-429B-A4CB-C93BFC10F252}">
      <dgm:prSet/>
      <dgm:spPr/>
      <dgm:t>
        <a:bodyPr/>
        <a:lstStyle/>
        <a:p>
          <a:pPr>
            <a:lnSpc>
              <a:spcPct val="100000"/>
            </a:lnSpc>
          </a:pPr>
          <a:r>
            <a:rPr lang="en-US"/>
            <a:t>Radio Discipline </a:t>
          </a:r>
        </a:p>
      </dgm:t>
    </dgm:pt>
    <dgm:pt modelId="{04771421-D32D-4B50-9230-D8425EFDFA51}" type="parTrans" cxnId="{36E3D197-BE4E-4CE3-A058-D76315E62FD6}">
      <dgm:prSet/>
      <dgm:spPr/>
      <dgm:t>
        <a:bodyPr/>
        <a:lstStyle/>
        <a:p>
          <a:endParaRPr lang="en-US"/>
        </a:p>
      </dgm:t>
    </dgm:pt>
    <dgm:pt modelId="{B0DD03B3-B8A6-4DA0-B046-F4257571DB79}" type="sibTrans" cxnId="{36E3D197-BE4E-4CE3-A058-D76315E62FD6}">
      <dgm:prSet/>
      <dgm:spPr/>
      <dgm:t>
        <a:bodyPr/>
        <a:lstStyle/>
        <a:p>
          <a:pPr>
            <a:lnSpc>
              <a:spcPct val="100000"/>
            </a:lnSpc>
          </a:pPr>
          <a:endParaRPr lang="en-US"/>
        </a:p>
      </dgm:t>
    </dgm:pt>
    <dgm:pt modelId="{68C94AE2-DE7A-4C86-AA2B-4A6805E747DD}">
      <dgm:prSet/>
      <dgm:spPr/>
      <dgm:t>
        <a:bodyPr/>
        <a:lstStyle/>
        <a:p>
          <a:pPr>
            <a:lnSpc>
              <a:spcPct val="100000"/>
            </a:lnSpc>
          </a:pPr>
          <a:r>
            <a:rPr lang="en-US"/>
            <a:t>Face to Face</a:t>
          </a:r>
        </a:p>
      </dgm:t>
    </dgm:pt>
    <dgm:pt modelId="{849DF43A-0820-4008-9773-8D5F15C3284F}" type="parTrans" cxnId="{D15B2C8B-0B43-4F1D-9B00-B7B39429AF07}">
      <dgm:prSet/>
      <dgm:spPr/>
      <dgm:t>
        <a:bodyPr/>
        <a:lstStyle/>
        <a:p>
          <a:endParaRPr lang="en-US"/>
        </a:p>
      </dgm:t>
    </dgm:pt>
    <dgm:pt modelId="{A6914928-6A76-46FB-B034-2FC853D17FB4}" type="sibTrans" cxnId="{D15B2C8B-0B43-4F1D-9B00-B7B39429AF07}">
      <dgm:prSet/>
      <dgm:spPr/>
      <dgm:t>
        <a:bodyPr/>
        <a:lstStyle/>
        <a:p>
          <a:pPr>
            <a:lnSpc>
              <a:spcPct val="100000"/>
            </a:lnSpc>
          </a:pPr>
          <a:endParaRPr lang="en-US"/>
        </a:p>
      </dgm:t>
    </dgm:pt>
    <dgm:pt modelId="{C7CD69D6-CF7A-4D49-BD66-E3315023F71B}">
      <dgm:prSet/>
      <dgm:spPr/>
      <dgm:t>
        <a:bodyPr/>
        <a:lstStyle/>
        <a:p>
          <a:pPr>
            <a:lnSpc>
              <a:spcPct val="100000"/>
            </a:lnSpc>
          </a:pPr>
          <a:r>
            <a:rPr lang="en-US"/>
            <a:t>Standard Unit ID</a:t>
          </a:r>
        </a:p>
      </dgm:t>
    </dgm:pt>
    <dgm:pt modelId="{1DA7D620-5B77-4FFD-9006-2915CF2F9551}" type="parTrans" cxnId="{7C906F72-EAD5-4CBA-9D74-3349DA28EA11}">
      <dgm:prSet/>
      <dgm:spPr/>
      <dgm:t>
        <a:bodyPr/>
        <a:lstStyle/>
        <a:p>
          <a:endParaRPr lang="en-US"/>
        </a:p>
      </dgm:t>
    </dgm:pt>
    <dgm:pt modelId="{F147157A-A201-4500-8D90-3E900664BCEC}" type="sibTrans" cxnId="{7C906F72-EAD5-4CBA-9D74-3349DA28EA11}">
      <dgm:prSet/>
      <dgm:spPr/>
      <dgm:t>
        <a:bodyPr/>
        <a:lstStyle/>
        <a:p>
          <a:pPr>
            <a:lnSpc>
              <a:spcPct val="100000"/>
            </a:lnSpc>
          </a:pPr>
          <a:endParaRPr lang="en-US"/>
        </a:p>
      </dgm:t>
    </dgm:pt>
    <dgm:pt modelId="{4DA2976C-208E-4E47-A0D9-B5AFB19B0608}">
      <dgm:prSet/>
      <dgm:spPr/>
      <dgm:t>
        <a:bodyPr/>
        <a:lstStyle/>
        <a:p>
          <a:pPr>
            <a:lnSpc>
              <a:spcPct val="100000"/>
            </a:lnSpc>
          </a:pPr>
          <a:r>
            <a:rPr lang="en-US"/>
            <a:t>Interoperability Talkgroups</a:t>
          </a:r>
          <a:endParaRPr lang="en-US" dirty="0"/>
        </a:p>
      </dgm:t>
    </dgm:pt>
    <dgm:pt modelId="{AAE6BFF0-A3CF-4392-BFB3-0B48D2856DC0}" type="parTrans" cxnId="{E5156F59-154A-433D-9B7C-E0C2A7C2902D}">
      <dgm:prSet/>
      <dgm:spPr/>
      <dgm:t>
        <a:bodyPr/>
        <a:lstStyle/>
        <a:p>
          <a:endParaRPr lang="en-US"/>
        </a:p>
      </dgm:t>
    </dgm:pt>
    <dgm:pt modelId="{20CBF075-70D3-49EB-A2AF-AF586EF0A6D1}" type="sibTrans" cxnId="{E5156F59-154A-433D-9B7C-E0C2A7C2902D}">
      <dgm:prSet/>
      <dgm:spPr/>
      <dgm:t>
        <a:bodyPr/>
        <a:lstStyle/>
        <a:p>
          <a:endParaRPr lang="en-US"/>
        </a:p>
      </dgm:t>
    </dgm:pt>
    <dgm:pt modelId="{86E8BAB3-F140-47F4-9C03-7B58E0C05882}" type="pres">
      <dgm:prSet presAssocID="{5EE6D7AC-5099-4B67-B980-35EE32437D9F}" presName="root" presStyleCnt="0">
        <dgm:presLayoutVars>
          <dgm:dir/>
          <dgm:resizeHandles val="exact"/>
        </dgm:presLayoutVars>
      </dgm:prSet>
      <dgm:spPr/>
    </dgm:pt>
    <dgm:pt modelId="{7F639E36-B070-4EA6-836D-D3AABB74C962}" type="pres">
      <dgm:prSet presAssocID="{E56C3324-865A-429B-A4CB-C93BFC10F252}" presName="compNode" presStyleCnt="0"/>
      <dgm:spPr/>
    </dgm:pt>
    <dgm:pt modelId="{D710E1DB-B24A-4B0C-97A9-B2503ADF7755}" type="pres">
      <dgm:prSet presAssocID="{E56C3324-865A-429B-A4CB-C93BFC10F25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adio"/>
        </a:ext>
      </dgm:extLst>
    </dgm:pt>
    <dgm:pt modelId="{6AEFA409-EFA1-4B03-9EF0-D68BDDE150F9}" type="pres">
      <dgm:prSet presAssocID="{E56C3324-865A-429B-A4CB-C93BFC10F252}" presName="spaceRect" presStyleCnt="0"/>
      <dgm:spPr/>
    </dgm:pt>
    <dgm:pt modelId="{CAACDBCE-7A3C-41E4-A45D-997725986746}" type="pres">
      <dgm:prSet presAssocID="{E56C3324-865A-429B-A4CB-C93BFC10F252}" presName="textRect" presStyleLbl="revTx" presStyleIdx="0" presStyleCnt="4">
        <dgm:presLayoutVars>
          <dgm:chMax val="1"/>
          <dgm:chPref val="1"/>
        </dgm:presLayoutVars>
      </dgm:prSet>
      <dgm:spPr/>
    </dgm:pt>
    <dgm:pt modelId="{330AF435-222E-49F9-9941-6C1A8AF70D7B}" type="pres">
      <dgm:prSet presAssocID="{B0DD03B3-B8A6-4DA0-B046-F4257571DB79}" presName="sibTrans" presStyleCnt="0"/>
      <dgm:spPr/>
    </dgm:pt>
    <dgm:pt modelId="{943081A9-9D05-41FA-BB87-E6D753A5357C}" type="pres">
      <dgm:prSet presAssocID="{68C94AE2-DE7A-4C86-AA2B-4A6805E747DD}" presName="compNode" presStyleCnt="0"/>
      <dgm:spPr/>
    </dgm:pt>
    <dgm:pt modelId="{DB41F6E1-F2D5-4F6A-8D98-4A83FDC05E4A}" type="pres">
      <dgm:prSet presAssocID="{68C94AE2-DE7A-4C86-AA2B-4A6805E747D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miling face outline with solid fill"/>
        </a:ext>
      </dgm:extLst>
    </dgm:pt>
    <dgm:pt modelId="{04A387B5-685C-4F2F-A22F-C13E8E74AD2E}" type="pres">
      <dgm:prSet presAssocID="{68C94AE2-DE7A-4C86-AA2B-4A6805E747DD}" presName="spaceRect" presStyleCnt="0"/>
      <dgm:spPr/>
    </dgm:pt>
    <dgm:pt modelId="{BD7B5ABB-9D97-46A7-AC6E-31F2389315F5}" type="pres">
      <dgm:prSet presAssocID="{68C94AE2-DE7A-4C86-AA2B-4A6805E747DD}" presName="textRect" presStyleLbl="revTx" presStyleIdx="1" presStyleCnt="4">
        <dgm:presLayoutVars>
          <dgm:chMax val="1"/>
          <dgm:chPref val="1"/>
        </dgm:presLayoutVars>
      </dgm:prSet>
      <dgm:spPr/>
    </dgm:pt>
    <dgm:pt modelId="{04B8201F-ED20-4737-9A70-C070D06BFB1B}" type="pres">
      <dgm:prSet presAssocID="{A6914928-6A76-46FB-B034-2FC853D17FB4}" presName="sibTrans" presStyleCnt="0"/>
      <dgm:spPr/>
    </dgm:pt>
    <dgm:pt modelId="{D72DD7FB-6A41-4D9F-94DE-6A87DE8AB047}" type="pres">
      <dgm:prSet presAssocID="{C7CD69D6-CF7A-4D49-BD66-E3315023F71B}" presName="compNode" presStyleCnt="0"/>
      <dgm:spPr/>
    </dgm:pt>
    <dgm:pt modelId="{E776BB81-1F43-47D6-8C59-4A39DDE34543}" type="pres">
      <dgm:prSet presAssocID="{C7CD69D6-CF7A-4D49-BD66-E3315023F71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ome"/>
        </a:ext>
      </dgm:extLst>
    </dgm:pt>
    <dgm:pt modelId="{F9160B79-5F69-4F05-9CCD-7B3CB9355EDC}" type="pres">
      <dgm:prSet presAssocID="{C7CD69D6-CF7A-4D49-BD66-E3315023F71B}" presName="spaceRect" presStyleCnt="0"/>
      <dgm:spPr/>
    </dgm:pt>
    <dgm:pt modelId="{D41E3989-2EAF-406F-8DD1-81E686E15203}" type="pres">
      <dgm:prSet presAssocID="{C7CD69D6-CF7A-4D49-BD66-E3315023F71B}" presName="textRect" presStyleLbl="revTx" presStyleIdx="2" presStyleCnt="4">
        <dgm:presLayoutVars>
          <dgm:chMax val="1"/>
          <dgm:chPref val="1"/>
        </dgm:presLayoutVars>
      </dgm:prSet>
      <dgm:spPr/>
    </dgm:pt>
    <dgm:pt modelId="{1C474781-6244-4EF7-9064-8F58193A5024}" type="pres">
      <dgm:prSet presAssocID="{F147157A-A201-4500-8D90-3E900664BCEC}" presName="sibTrans" presStyleCnt="0"/>
      <dgm:spPr/>
    </dgm:pt>
    <dgm:pt modelId="{63ED55B7-C660-4E7C-AE96-D40C70DDAE46}" type="pres">
      <dgm:prSet presAssocID="{4DA2976C-208E-4E47-A0D9-B5AFB19B0608}" presName="compNode" presStyleCnt="0"/>
      <dgm:spPr/>
    </dgm:pt>
    <dgm:pt modelId="{49C333C5-F700-40C4-92C8-8AEE4EF64C53}" type="pres">
      <dgm:prSet presAssocID="{4DA2976C-208E-4E47-A0D9-B5AFB19B060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omputer"/>
        </a:ext>
      </dgm:extLst>
    </dgm:pt>
    <dgm:pt modelId="{87277E78-2167-4B9D-8BA6-6A342E477A4C}" type="pres">
      <dgm:prSet presAssocID="{4DA2976C-208E-4E47-A0D9-B5AFB19B0608}" presName="spaceRect" presStyleCnt="0"/>
      <dgm:spPr/>
    </dgm:pt>
    <dgm:pt modelId="{37627C0E-16B0-41C6-8D94-E386981A3305}" type="pres">
      <dgm:prSet presAssocID="{4DA2976C-208E-4E47-A0D9-B5AFB19B0608}" presName="textRect" presStyleLbl="revTx" presStyleIdx="3" presStyleCnt="4">
        <dgm:presLayoutVars>
          <dgm:chMax val="1"/>
          <dgm:chPref val="1"/>
        </dgm:presLayoutVars>
      </dgm:prSet>
      <dgm:spPr/>
    </dgm:pt>
  </dgm:ptLst>
  <dgm:cxnLst>
    <dgm:cxn modelId="{BFCBB149-4718-45A5-9D4B-EAA8BD2C0068}" type="presOf" srcId="{C7CD69D6-CF7A-4D49-BD66-E3315023F71B}" destId="{D41E3989-2EAF-406F-8DD1-81E686E15203}" srcOrd="0" destOrd="0" presId="urn:microsoft.com/office/officeart/2018/2/layout/IconLabelList"/>
    <dgm:cxn modelId="{7C906F72-EAD5-4CBA-9D74-3349DA28EA11}" srcId="{5EE6D7AC-5099-4B67-B980-35EE32437D9F}" destId="{C7CD69D6-CF7A-4D49-BD66-E3315023F71B}" srcOrd="2" destOrd="0" parTransId="{1DA7D620-5B77-4FFD-9006-2915CF2F9551}" sibTransId="{F147157A-A201-4500-8D90-3E900664BCEC}"/>
    <dgm:cxn modelId="{E5156F59-154A-433D-9B7C-E0C2A7C2902D}" srcId="{5EE6D7AC-5099-4B67-B980-35EE32437D9F}" destId="{4DA2976C-208E-4E47-A0D9-B5AFB19B0608}" srcOrd="3" destOrd="0" parTransId="{AAE6BFF0-A3CF-4392-BFB3-0B48D2856DC0}" sibTransId="{20CBF075-70D3-49EB-A2AF-AF586EF0A6D1}"/>
    <dgm:cxn modelId="{D15B2C8B-0B43-4F1D-9B00-B7B39429AF07}" srcId="{5EE6D7AC-5099-4B67-B980-35EE32437D9F}" destId="{68C94AE2-DE7A-4C86-AA2B-4A6805E747DD}" srcOrd="1" destOrd="0" parTransId="{849DF43A-0820-4008-9773-8D5F15C3284F}" sibTransId="{A6914928-6A76-46FB-B034-2FC853D17FB4}"/>
    <dgm:cxn modelId="{36E3D197-BE4E-4CE3-A058-D76315E62FD6}" srcId="{5EE6D7AC-5099-4B67-B980-35EE32437D9F}" destId="{E56C3324-865A-429B-A4CB-C93BFC10F252}" srcOrd="0" destOrd="0" parTransId="{04771421-D32D-4B50-9230-D8425EFDFA51}" sibTransId="{B0DD03B3-B8A6-4DA0-B046-F4257571DB79}"/>
    <dgm:cxn modelId="{67D1189A-9E5A-4DFD-8875-BA9CCE9AA037}" type="presOf" srcId="{E56C3324-865A-429B-A4CB-C93BFC10F252}" destId="{CAACDBCE-7A3C-41E4-A45D-997725986746}" srcOrd="0" destOrd="0" presId="urn:microsoft.com/office/officeart/2018/2/layout/IconLabelList"/>
    <dgm:cxn modelId="{B02FDBB1-7F67-4233-9D6F-0A9CFB1F7A40}" type="presOf" srcId="{4DA2976C-208E-4E47-A0D9-B5AFB19B0608}" destId="{37627C0E-16B0-41C6-8D94-E386981A3305}" srcOrd="0" destOrd="0" presId="urn:microsoft.com/office/officeart/2018/2/layout/IconLabelList"/>
    <dgm:cxn modelId="{4F8BEED8-75C8-48D6-B57F-F24B155AEB32}" type="presOf" srcId="{68C94AE2-DE7A-4C86-AA2B-4A6805E747DD}" destId="{BD7B5ABB-9D97-46A7-AC6E-31F2389315F5}" srcOrd="0" destOrd="0" presId="urn:microsoft.com/office/officeart/2018/2/layout/IconLabelList"/>
    <dgm:cxn modelId="{A6AB3BFB-CBC2-446A-B327-79DD58CC9979}" type="presOf" srcId="{5EE6D7AC-5099-4B67-B980-35EE32437D9F}" destId="{86E8BAB3-F140-47F4-9C03-7B58E0C05882}" srcOrd="0" destOrd="0" presId="urn:microsoft.com/office/officeart/2018/2/layout/IconLabelList"/>
    <dgm:cxn modelId="{59D4B18C-E746-4B4D-8CEC-E4E1F65F4B35}" type="presParOf" srcId="{86E8BAB3-F140-47F4-9C03-7B58E0C05882}" destId="{7F639E36-B070-4EA6-836D-D3AABB74C962}" srcOrd="0" destOrd="0" presId="urn:microsoft.com/office/officeart/2018/2/layout/IconLabelList"/>
    <dgm:cxn modelId="{5CDAEA5E-0CB8-4C06-BB02-99202A36183E}" type="presParOf" srcId="{7F639E36-B070-4EA6-836D-D3AABB74C962}" destId="{D710E1DB-B24A-4B0C-97A9-B2503ADF7755}" srcOrd="0" destOrd="0" presId="urn:microsoft.com/office/officeart/2018/2/layout/IconLabelList"/>
    <dgm:cxn modelId="{D526551B-7A5E-416C-979D-65B59C0E8074}" type="presParOf" srcId="{7F639E36-B070-4EA6-836D-D3AABB74C962}" destId="{6AEFA409-EFA1-4B03-9EF0-D68BDDE150F9}" srcOrd="1" destOrd="0" presId="urn:microsoft.com/office/officeart/2018/2/layout/IconLabelList"/>
    <dgm:cxn modelId="{391476E8-7888-4ECE-A61C-60ECFAE2A080}" type="presParOf" srcId="{7F639E36-B070-4EA6-836D-D3AABB74C962}" destId="{CAACDBCE-7A3C-41E4-A45D-997725986746}" srcOrd="2" destOrd="0" presId="urn:microsoft.com/office/officeart/2018/2/layout/IconLabelList"/>
    <dgm:cxn modelId="{DDBB90E9-8581-42E4-941D-9FE3BEDCCEF8}" type="presParOf" srcId="{86E8BAB3-F140-47F4-9C03-7B58E0C05882}" destId="{330AF435-222E-49F9-9941-6C1A8AF70D7B}" srcOrd="1" destOrd="0" presId="urn:microsoft.com/office/officeart/2018/2/layout/IconLabelList"/>
    <dgm:cxn modelId="{71510A7E-A33F-474A-B819-81BC2A9EEC0E}" type="presParOf" srcId="{86E8BAB3-F140-47F4-9C03-7B58E0C05882}" destId="{943081A9-9D05-41FA-BB87-E6D753A5357C}" srcOrd="2" destOrd="0" presId="urn:microsoft.com/office/officeart/2018/2/layout/IconLabelList"/>
    <dgm:cxn modelId="{79CC7FBF-A7EC-4489-8F27-3D39D9ED21C6}" type="presParOf" srcId="{943081A9-9D05-41FA-BB87-E6D753A5357C}" destId="{DB41F6E1-F2D5-4F6A-8D98-4A83FDC05E4A}" srcOrd="0" destOrd="0" presId="urn:microsoft.com/office/officeart/2018/2/layout/IconLabelList"/>
    <dgm:cxn modelId="{6B513D89-50CC-4A3C-B48A-DD43425E3F96}" type="presParOf" srcId="{943081A9-9D05-41FA-BB87-E6D753A5357C}" destId="{04A387B5-685C-4F2F-A22F-C13E8E74AD2E}" srcOrd="1" destOrd="0" presId="urn:microsoft.com/office/officeart/2018/2/layout/IconLabelList"/>
    <dgm:cxn modelId="{1846CF70-FD4D-436B-9B92-513BD2E2CA7D}" type="presParOf" srcId="{943081A9-9D05-41FA-BB87-E6D753A5357C}" destId="{BD7B5ABB-9D97-46A7-AC6E-31F2389315F5}" srcOrd="2" destOrd="0" presId="urn:microsoft.com/office/officeart/2018/2/layout/IconLabelList"/>
    <dgm:cxn modelId="{B773F60C-87FA-4DD4-8BB6-057BD92286B0}" type="presParOf" srcId="{86E8BAB3-F140-47F4-9C03-7B58E0C05882}" destId="{04B8201F-ED20-4737-9A70-C070D06BFB1B}" srcOrd="3" destOrd="0" presId="urn:microsoft.com/office/officeart/2018/2/layout/IconLabelList"/>
    <dgm:cxn modelId="{ADB3DCDA-DA4F-4598-AFBA-F82EAA31D5FF}" type="presParOf" srcId="{86E8BAB3-F140-47F4-9C03-7B58E0C05882}" destId="{D72DD7FB-6A41-4D9F-94DE-6A87DE8AB047}" srcOrd="4" destOrd="0" presId="urn:microsoft.com/office/officeart/2018/2/layout/IconLabelList"/>
    <dgm:cxn modelId="{E6E0BE67-2AFD-44A4-85F0-B57B14B49818}" type="presParOf" srcId="{D72DD7FB-6A41-4D9F-94DE-6A87DE8AB047}" destId="{E776BB81-1F43-47D6-8C59-4A39DDE34543}" srcOrd="0" destOrd="0" presId="urn:microsoft.com/office/officeart/2018/2/layout/IconLabelList"/>
    <dgm:cxn modelId="{F3BAFBC3-D0F6-4783-A2E7-BE762A8CDE67}" type="presParOf" srcId="{D72DD7FB-6A41-4D9F-94DE-6A87DE8AB047}" destId="{F9160B79-5F69-4F05-9CCD-7B3CB9355EDC}" srcOrd="1" destOrd="0" presId="urn:microsoft.com/office/officeart/2018/2/layout/IconLabelList"/>
    <dgm:cxn modelId="{76A900ED-623C-4D98-B64D-34C54905F5F2}" type="presParOf" srcId="{D72DD7FB-6A41-4D9F-94DE-6A87DE8AB047}" destId="{D41E3989-2EAF-406F-8DD1-81E686E15203}" srcOrd="2" destOrd="0" presId="urn:microsoft.com/office/officeart/2018/2/layout/IconLabelList"/>
    <dgm:cxn modelId="{15DCCE27-6B54-47CB-B241-567074C70E1D}" type="presParOf" srcId="{86E8BAB3-F140-47F4-9C03-7B58E0C05882}" destId="{1C474781-6244-4EF7-9064-8F58193A5024}" srcOrd="5" destOrd="0" presId="urn:microsoft.com/office/officeart/2018/2/layout/IconLabelList"/>
    <dgm:cxn modelId="{732EA8C4-B274-4BAF-AA3A-0562A34FC478}" type="presParOf" srcId="{86E8BAB3-F140-47F4-9C03-7B58E0C05882}" destId="{63ED55B7-C660-4E7C-AE96-D40C70DDAE46}" srcOrd="6" destOrd="0" presId="urn:microsoft.com/office/officeart/2018/2/layout/IconLabelList"/>
    <dgm:cxn modelId="{FCF0ED78-5AAB-48A4-8385-0519D7225617}" type="presParOf" srcId="{63ED55B7-C660-4E7C-AE96-D40C70DDAE46}" destId="{49C333C5-F700-40C4-92C8-8AEE4EF64C53}" srcOrd="0" destOrd="0" presId="urn:microsoft.com/office/officeart/2018/2/layout/IconLabelList"/>
    <dgm:cxn modelId="{932D786C-0BF3-4F2D-AEC0-94DFD5369CED}" type="presParOf" srcId="{63ED55B7-C660-4E7C-AE96-D40C70DDAE46}" destId="{87277E78-2167-4B9D-8BA6-6A342E477A4C}" srcOrd="1" destOrd="0" presId="urn:microsoft.com/office/officeart/2018/2/layout/IconLabelList"/>
    <dgm:cxn modelId="{3EC9813D-D8BB-4C30-AD33-52E9E0801F9D}" type="presParOf" srcId="{63ED55B7-C660-4E7C-AE96-D40C70DDAE46}" destId="{37627C0E-16B0-41C6-8D94-E386981A3305}"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C202FD-A840-4D1E-BF1F-53ED59F65792}"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26F4D38C-EFE4-4578-9E4E-A939DB059D5F}">
      <dgm:prSet/>
      <dgm:spPr/>
      <dgm:t>
        <a:bodyPr/>
        <a:lstStyle/>
        <a:p>
          <a:pPr>
            <a:lnSpc>
              <a:spcPct val="100000"/>
            </a:lnSpc>
            <a:defRPr cap="all"/>
          </a:pPr>
          <a:r>
            <a:rPr lang="en-US"/>
            <a:t>Time of day </a:t>
          </a:r>
        </a:p>
      </dgm:t>
    </dgm:pt>
    <dgm:pt modelId="{71A172B5-5D97-48A5-A577-0ADE896654B9}" type="parTrans" cxnId="{782AA55C-08BC-4271-B577-EFDED3D6E9B2}">
      <dgm:prSet/>
      <dgm:spPr/>
      <dgm:t>
        <a:bodyPr/>
        <a:lstStyle/>
        <a:p>
          <a:endParaRPr lang="en-US"/>
        </a:p>
      </dgm:t>
    </dgm:pt>
    <dgm:pt modelId="{9885A6A5-4A6D-4E87-8C4B-99785DC76E2E}" type="sibTrans" cxnId="{782AA55C-08BC-4271-B577-EFDED3D6E9B2}">
      <dgm:prSet/>
      <dgm:spPr/>
      <dgm:t>
        <a:bodyPr/>
        <a:lstStyle/>
        <a:p>
          <a:endParaRPr lang="en-US"/>
        </a:p>
      </dgm:t>
    </dgm:pt>
    <dgm:pt modelId="{67F6588D-F2A5-4388-96E4-8DF00F3B973F}">
      <dgm:prSet/>
      <dgm:spPr/>
      <dgm:t>
        <a:bodyPr/>
        <a:lstStyle/>
        <a:p>
          <a:pPr>
            <a:lnSpc>
              <a:spcPct val="100000"/>
            </a:lnSpc>
            <a:defRPr cap="all"/>
          </a:pPr>
          <a:r>
            <a:rPr lang="en-US"/>
            <a:t>Day of week</a:t>
          </a:r>
        </a:p>
      </dgm:t>
    </dgm:pt>
    <dgm:pt modelId="{3A267050-59A1-4326-97FA-103019012F52}" type="parTrans" cxnId="{320D4FB1-AFA7-4875-9425-6AFE82D1B154}">
      <dgm:prSet/>
      <dgm:spPr/>
      <dgm:t>
        <a:bodyPr/>
        <a:lstStyle/>
        <a:p>
          <a:endParaRPr lang="en-US"/>
        </a:p>
      </dgm:t>
    </dgm:pt>
    <dgm:pt modelId="{B8981FCE-1AA1-4CB8-86A0-1CAF64B30778}" type="sibTrans" cxnId="{320D4FB1-AFA7-4875-9425-6AFE82D1B154}">
      <dgm:prSet/>
      <dgm:spPr/>
      <dgm:t>
        <a:bodyPr/>
        <a:lstStyle/>
        <a:p>
          <a:endParaRPr lang="en-US"/>
        </a:p>
      </dgm:t>
    </dgm:pt>
    <dgm:pt modelId="{89FB4CE6-A6C2-48B4-AA65-E31B7727B9FA}">
      <dgm:prSet/>
      <dgm:spPr/>
      <dgm:t>
        <a:bodyPr/>
        <a:lstStyle/>
        <a:p>
          <a:pPr>
            <a:lnSpc>
              <a:spcPct val="100000"/>
            </a:lnSpc>
            <a:defRPr cap="all"/>
          </a:pPr>
          <a:r>
            <a:rPr lang="en-US"/>
            <a:t>Season</a:t>
          </a:r>
        </a:p>
      </dgm:t>
    </dgm:pt>
    <dgm:pt modelId="{EB0DAF54-C6FF-42AE-AFA2-CC79545175E5}" type="parTrans" cxnId="{EBD2A52F-EF83-426F-AF45-E96BAD41E70F}">
      <dgm:prSet/>
      <dgm:spPr/>
      <dgm:t>
        <a:bodyPr/>
        <a:lstStyle/>
        <a:p>
          <a:endParaRPr lang="en-US"/>
        </a:p>
      </dgm:t>
    </dgm:pt>
    <dgm:pt modelId="{B9E36AF5-B36A-4723-85B7-175420F2885D}" type="sibTrans" cxnId="{EBD2A52F-EF83-426F-AF45-E96BAD41E70F}">
      <dgm:prSet/>
      <dgm:spPr/>
      <dgm:t>
        <a:bodyPr/>
        <a:lstStyle/>
        <a:p>
          <a:endParaRPr lang="en-US"/>
        </a:p>
      </dgm:t>
    </dgm:pt>
    <dgm:pt modelId="{B222EEA6-3336-4F9F-8786-40EA2FAA0CCF}">
      <dgm:prSet/>
      <dgm:spPr/>
      <dgm:t>
        <a:bodyPr/>
        <a:lstStyle/>
        <a:p>
          <a:pPr>
            <a:lnSpc>
              <a:spcPct val="100000"/>
            </a:lnSpc>
            <a:defRPr cap="all"/>
          </a:pPr>
          <a:r>
            <a:rPr lang="en-US"/>
            <a:t>Special Hazards</a:t>
          </a:r>
        </a:p>
      </dgm:t>
    </dgm:pt>
    <dgm:pt modelId="{50C0EDE3-6DFA-4678-ADA2-871535FCAEA3}" type="parTrans" cxnId="{9D76E95E-5C87-4048-82E5-23245D3F370E}">
      <dgm:prSet/>
      <dgm:spPr/>
      <dgm:t>
        <a:bodyPr/>
        <a:lstStyle/>
        <a:p>
          <a:endParaRPr lang="en-US"/>
        </a:p>
      </dgm:t>
    </dgm:pt>
    <dgm:pt modelId="{ABFC6B7B-3A28-4D2D-9786-FCDC128CDB7A}" type="sibTrans" cxnId="{9D76E95E-5C87-4048-82E5-23245D3F370E}">
      <dgm:prSet/>
      <dgm:spPr/>
      <dgm:t>
        <a:bodyPr/>
        <a:lstStyle/>
        <a:p>
          <a:endParaRPr lang="en-US"/>
        </a:p>
      </dgm:t>
    </dgm:pt>
    <dgm:pt modelId="{DE34C316-B330-4A4D-BAC1-0F15024EB30D}">
      <dgm:prSet/>
      <dgm:spPr/>
      <dgm:t>
        <a:bodyPr/>
        <a:lstStyle/>
        <a:p>
          <a:pPr>
            <a:lnSpc>
              <a:spcPct val="100000"/>
            </a:lnSpc>
            <a:defRPr cap="all"/>
          </a:pPr>
          <a:r>
            <a:rPr lang="en-US"/>
            <a:t>Weather</a:t>
          </a:r>
        </a:p>
      </dgm:t>
    </dgm:pt>
    <dgm:pt modelId="{C2061AEB-9253-4E78-B6A3-5FCF79E92624}" type="parTrans" cxnId="{C5CCE76E-EB78-4FE9-99BD-ADA0637333EB}">
      <dgm:prSet/>
      <dgm:spPr/>
      <dgm:t>
        <a:bodyPr/>
        <a:lstStyle/>
        <a:p>
          <a:endParaRPr lang="en-US"/>
        </a:p>
      </dgm:t>
    </dgm:pt>
    <dgm:pt modelId="{6D5739F1-61FE-4331-80A0-D158E033BCEC}" type="sibTrans" cxnId="{C5CCE76E-EB78-4FE9-99BD-ADA0637333EB}">
      <dgm:prSet/>
      <dgm:spPr/>
      <dgm:t>
        <a:bodyPr/>
        <a:lstStyle/>
        <a:p>
          <a:endParaRPr lang="en-US"/>
        </a:p>
      </dgm:t>
    </dgm:pt>
    <dgm:pt modelId="{160CECBF-A3C8-466A-BC25-BFE996D2F6E6}" type="pres">
      <dgm:prSet presAssocID="{5EC202FD-A840-4D1E-BF1F-53ED59F65792}" presName="root" presStyleCnt="0">
        <dgm:presLayoutVars>
          <dgm:dir/>
          <dgm:resizeHandles val="exact"/>
        </dgm:presLayoutVars>
      </dgm:prSet>
      <dgm:spPr/>
    </dgm:pt>
    <dgm:pt modelId="{6C242DCB-6FDC-47FB-87D2-86A0B52FD241}" type="pres">
      <dgm:prSet presAssocID="{26F4D38C-EFE4-4578-9E4E-A939DB059D5F}" presName="compNode" presStyleCnt="0"/>
      <dgm:spPr/>
    </dgm:pt>
    <dgm:pt modelId="{15CECB67-F4CE-457A-BDCA-B27E1B47CDE0}" type="pres">
      <dgm:prSet presAssocID="{26F4D38C-EFE4-4578-9E4E-A939DB059D5F}" presName="iconBgRect" presStyleLbl="bgShp" presStyleIdx="0" presStyleCnt="5"/>
      <dgm:spPr/>
    </dgm:pt>
    <dgm:pt modelId="{D5DCBF4F-5696-49A8-A799-00A4B4786CA1}" type="pres">
      <dgm:prSet presAssocID="{26F4D38C-EFE4-4578-9E4E-A939DB059D5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ock"/>
        </a:ext>
      </dgm:extLst>
    </dgm:pt>
    <dgm:pt modelId="{0D57FF2D-05E3-49DB-90D1-2C88BBE93451}" type="pres">
      <dgm:prSet presAssocID="{26F4D38C-EFE4-4578-9E4E-A939DB059D5F}" presName="spaceRect" presStyleCnt="0"/>
      <dgm:spPr/>
    </dgm:pt>
    <dgm:pt modelId="{00547497-992F-4656-8660-C550CC20678D}" type="pres">
      <dgm:prSet presAssocID="{26F4D38C-EFE4-4578-9E4E-A939DB059D5F}" presName="textRect" presStyleLbl="revTx" presStyleIdx="0" presStyleCnt="5">
        <dgm:presLayoutVars>
          <dgm:chMax val="1"/>
          <dgm:chPref val="1"/>
        </dgm:presLayoutVars>
      </dgm:prSet>
      <dgm:spPr/>
    </dgm:pt>
    <dgm:pt modelId="{B297E608-ECCC-4846-873C-237D729CA01B}" type="pres">
      <dgm:prSet presAssocID="{9885A6A5-4A6D-4E87-8C4B-99785DC76E2E}" presName="sibTrans" presStyleCnt="0"/>
      <dgm:spPr/>
    </dgm:pt>
    <dgm:pt modelId="{9CC93ED0-F3DE-4393-813B-F3A4943D29D6}" type="pres">
      <dgm:prSet presAssocID="{67F6588D-F2A5-4388-96E4-8DF00F3B973F}" presName="compNode" presStyleCnt="0"/>
      <dgm:spPr/>
    </dgm:pt>
    <dgm:pt modelId="{7EB58568-0F24-44B1-8893-32A4A9356E10}" type="pres">
      <dgm:prSet presAssocID="{67F6588D-F2A5-4388-96E4-8DF00F3B973F}" presName="iconBgRect" presStyleLbl="bgShp" presStyleIdx="1" presStyleCnt="5"/>
      <dgm:spPr/>
    </dgm:pt>
    <dgm:pt modelId="{D2A2EA7A-9DC8-4E98-92EC-B6FAB19CCA22}" type="pres">
      <dgm:prSet presAssocID="{67F6588D-F2A5-4388-96E4-8DF00F3B973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nthly calendar"/>
        </a:ext>
      </dgm:extLst>
    </dgm:pt>
    <dgm:pt modelId="{4A1DB870-ABBA-4E03-B3EF-2A0C0D7DD522}" type="pres">
      <dgm:prSet presAssocID="{67F6588D-F2A5-4388-96E4-8DF00F3B973F}" presName="spaceRect" presStyleCnt="0"/>
      <dgm:spPr/>
    </dgm:pt>
    <dgm:pt modelId="{80E5A6F2-35A8-44C6-ACE9-0C39BD2AC90B}" type="pres">
      <dgm:prSet presAssocID="{67F6588D-F2A5-4388-96E4-8DF00F3B973F}" presName="textRect" presStyleLbl="revTx" presStyleIdx="1" presStyleCnt="5">
        <dgm:presLayoutVars>
          <dgm:chMax val="1"/>
          <dgm:chPref val="1"/>
        </dgm:presLayoutVars>
      </dgm:prSet>
      <dgm:spPr/>
    </dgm:pt>
    <dgm:pt modelId="{E7B40C5F-A912-472E-A23D-D599E4665F62}" type="pres">
      <dgm:prSet presAssocID="{B8981FCE-1AA1-4CB8-86A0-1CAF64B30778}" presName="sibTrans" presStyleCnt="0"/>
      <dgm:spPr/>
    </dgm:pt>
    <dgm:pt modelId="{531180EE-7C3D-4149-A97E-70360E8AB6E8}" type="pres">
      <dgm:prSet presAssocID="{89FB4CE6-A6C2-48B4-AA65-E31B7727B9FA}" presName="compNode" presStyleCnt="0"/>
      <dgm:spPr/>
    </dgm:pt>
    <dgm:pt modelId="{CAC2564F-899A-4304-92D8-673BB9910C87}" type="pres">
      <dgm:prSet presAssocID="{89FB4CE6-A6C2-48B4-AA65-E31B7727B9FA}" presName="iconBgRect" presStyleLbl="bgShp" presStyleIdx="2" presStyleCnt="5"/>
      <dgm:spPr/>
    </dgm:pt>
    <dgm:pt modelId="{447E7459-0587-421D-8DB5-F8763E9E7612}" type="pres">
      <dgm:prSet presAssocID="{89FB4CE6-A6C2-48B4-AA65-E31B7727B9F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nowflake"/>
        </a:ext>
      </dgm:extLst>
    </dgm:pt>
    <dgm:pt modelId="{2D31DE46-0C7C-487D-823B-0AF1D2369C5E}" type="pres">
      <dgm:prSet presAssocID="{89FB4CE6-A6C2-48B4-AA65-E31B7727B9FA}" presName="spaceRect" presStyleCnt="0"/>
      <dgm:spPr/>
    </dgm:pt>
    <dgm:pt modelId="{A8352536-02DC-4D3C-89A2-E44081469343}" type="pres">
      <dgm:prSet presAssocID="{89FB4CE6-A6C2-48B4-AA65-E31B7727B9FA}" presName="textRect" presStyleLbl="revTx" presStyleIdx="2" presStyleCnt="5">
        <dgm:presLayoutVars>
          <dgm:chMax val="1"/>
          <dgm:chPref val="1"/>
        </dgm:presLayoutVars>
      </dgm:prSet>
      <dgm:spPr/>
    </dgm:pt>
    <dgm:pt modelId="{93A16B87-89DD-4582-82B9-AC0243E6DDE2}" type="pres">
      <dgm:prSet presAssocID="{B9E36AF5-B36A-4723-85B7-175420F2885D}" presName="sibTrans" presStyleCnt="0"/>
      <dgm:spPr/>
    </dgm:pt>
    <dgm:pt modelId="{19F192EB-4588-4F6B-A356-B20F534BA6C4}" type="pres">
      <dgm:prSet presAssocID="{B222EEA6-3336-4F9F-8786-40EA2FAA0CCF}" presName="compNode" presStyleCnt="0"/>
      <dgm:spPr/>
    </dgm:pt>
    <dgm:pt modelId="{01417279-FCA2-4327-AC61-708D2A837A59}" type="pres">
      <dgm:prSet presAssocID="{B222EEA6-3336-4F9F-8786-40EA2FAA0CCF}" presName="iconBgRect" presStyleLbl="bgShp" presStyleIdx="3" presStyleCnt="5"/>
      <dgm:spPr/>
    </dgm:pt>
    <dgm:pt modelId="{DE1D1185-99DD-4DA2-93EF-8C1DF99C326A}" type="pres">
      <dgm:prSet presAssocID="{B222EEA6-3336-4F9F-8786-40EA2FAA0CC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Warning"/>
        </a:ext>
      </dgm:extLst>
    </dgm:pt>
    <dgm:pt modelId="{E14018D0-606F-4614-B9A1-0E91C7919320}" type="pres">
      <dgm:prSet presAssocID="{B222EEA6-3336-4F9F-8786-40EA2FAA0CCF}" presName="spaceRect" presStyleCnt="0"/>
      <dgm:spPr/>
    </dgm:pt>
    <dgm:pt modelId="{50095EF9-B091-4332-B870-02DD411CC69A}" type="pres">
      <dgm:prSet presAssocID="{B222EEA6-3336-4F9F-8786-40EA2FAA0CCF}" presName="textRect" presStyleLbl="revTx" presStyleIdx="3" presStyleCnt="5">
        <dgm:presLayoutVars>
          <dgm:chMax val="1"/>
          <dgm:chPref val="1"/>
        </dgm:presLayoutVars>
      </dgm:prSet>
      <dgm:spPr/>
    </dgm:pt>
    <dgm:pt modelId="{B42B6A13-A8F6-4F30-BD6F-5D194B09A16D}" type="pres">
      <dgm:prSet presAssocID="{ABFC6B7B-3A28-4D2D-9786-FCDC128CDB7A}" presName="sibTrans" presStyleCnt="0"/>
      <dgm:spPr/>
    </dgm:pt>
    <dgm:pt modelId="{506CD91D-CC70-4619-BAF3-71477B4EB836}" type="pres">
      <dgm:prSet presAssocID="{DE34C316-B330-4A4D-BAC1-0F15024EB30D}" presName="compNode" presStyleCnt="0"/>
      <dgm:spPr/>
    </dgm:pt>
    <dgm:pt modelId="{A1EC5C05-F238-4328-81CB-0362FCF92069}" type="pres">
      <dgm:prSet presAssocID="{DE34C316-B330-4A4D-BAC1-0F15024EB30D}" presName="iconBgRect" presStyleLbl="bgShp" presStyleIdx="4" presStyleCnt="5"/>
      <dgm:spPr/>
    </dgm:pt>
    <dgm:pt modelId="{92D6DDF4-8F29-41A6-85AD-956178B7C8E4}" type="pres">
      <dgm:prSet presAssocID="{DE34C316-B330-4A4D-BAC1-0F15024EB30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Rainbow"/>
        </a:ext>
      </dgm:extLst>
    </dgm:pt>
    <dgm:pt modelId="{691FA425-FCD3-40DE-B4AF-8D9FD158DA65}" type="pres">
      <dgm:prSet presAssocID="{DE34C316-B330-4A4D-BAC1-0F15024EB30D}" presName="spaceRect" presStyleCnt="0"/>
      <dgm:spPr/>
    </dgm:pt>
    <dgm:pt modelId="{A9665A08-729E-49FB-B90B-82194AE018D9}" type="pres">
      <dgm:prSet presAssocID="{DE34C316-B330-4A4D-BAC1-0F15024EB30D}" presName="textRect" presStyleLbl="revTx" presStyleIdx="4" presStyleCnt="5">
        <dgm:presLayoutVars>
          <dgm:chMax val="1"/>
          <dgm:chPref val="1"/>
        </dgm:presLayoutVars>
      </dgm:prSet>
      <dgm:spPr/>
    </dgm:pt>
  </dgm:ptLst>
  <dgm:cxnLst>
    <dgm:cxn modelId="{EBD2A52F-EF83-426F-AF45-E96BAD41E70F}" srcId="{5EC202FD-A840-4D1E-BF1F-53ED59F65792}" destId="{89FB4CE6-A6C2-48B4-AA65-E31B7727B9FA}" srcOrd="2" destOrd="0" parTransId="{EB0DAF54-C6FF-42AE-AFA2-CC79545175E5}" sibTransId="{B9E36AF5-B36A-4723-85B7-175420F2885D}"/>
    <dgm:cxn modelId="{782AA55C-08BC-4271-B577-EFDED3D6E9B2}" srcId="{5EC202FD-A840-4D1E-BF1F-53ED59F65792}" destId="{26F4D38C-EFE4-4578-9E4E-A939DB059D5F}" srcOrd="0" destOrd="0" parTransId="{71A172B5-5D97-48A5-A577-0ADE896654B9}" sibTransId="{9885A6A5-4A6D-4E87-8C4B-99785DC76E2E}"/>
    <dgm:cxn modelId="{9D76E95E-5C87-4048-82E5-23245D3F370E}" srcId="{5EC202FD-A840-4D1E-BF1F-53ED59F65792}" destId="{B222EEA6-3336-4F9F-8786-40EA2FAA0CCF}" srcOrd="3" destOrd="0" parTransId="{50C0EDE3-6DFA-4678-ADA2-871535FCAEA3}" sibTransId="{ABFC6B7B-3A28-4D2D-9786-FCDC128CDB7A}"/>
    <dgm:cxn modelId="{C5CCE76E-EB78-4FE9-99BD-ADA0637333EB}" srcId="{5EC202FD-A840-4D1E-BF1F-53ED59F65792}" destId="{DE34C316-B330-4A4D-BAC1-0F15024EB30D}" srcOrd="4" destOrd="0" parTransId="{C2061AEB-9253-4E78-B6A3-5FCF79E92624}" sibTransId="{6D5739F1-61FE-4331-80A0-D158E033BCEC}"/>
    <dgm:cxn modelId="{5D890094-6201-4176-89A1-641C3FB5E6CA}" type="presOf" srcId="{89FB4CE6-A6C2-48B4-AA65-E31B7727B9FA}" destId="{A8352536-02DC-4D3C-89A2-E44081469343}" srcOrd="0" destOrd="0" presId="urn:microsoft.com/office/officeart/2018/5/layout/IconCircleLabelList"/>
    <dgm:cxn modelId="{7F543BA4-27AF-4B48-9C5D-84CCC67FD658}" type="presOf" srcId="{DE34C316-B330-4A4D-BAC1-0F15024EB30D}" destId="{A9665A08-729E-49FB-B90B-82194AE018D9}" srcOrd="0" destOrd="0" presId="urn:microsoft.com/office/officeart/2018/5/layout/IconCircleLabelList"/>
    <dgm:cxn modelId="{8C9E9EA4-376C-455C-81E0-90A9BB8B3391}" type="presOf" srcId="{26F4D38C-EFE4-4578-9E4E-A939DB059D5F}" destId="{00547497-992F-4656-8660-C550CC20678D}" srcOrd="0" destOrd="0" presId="urn:microsoft.com/office/officeart/2018/5/layout/IconCircleLabelList"/>
    <dgm:cxn modelId="{74C9CDA4-401B-424D-A86C-CECB97289561}" type="presOf" srcId="{5EC202FD-A840-4D1E-BF1F-53ED59F65792}" destId="{160CECBF-A3C8-466A-BC25-BFE996D2F6E6}" srcOrd="0" destOrd="0" presId="urn:microsoft.com/office/officeart/2018/5/layout/IconCircleLabelList"/>
    <dgm:cxn modelId="{320D4FB1-AFA7-4875-9425-6AFE82D1B154}" srcId="{5EC202FD-A840-4D1E-BF1F-53ED59F65792}" destId="{67F6588D-F2A5-4388-96E4-8DF00F3B973F}" srcOrd="1" destOrd="0" parTransId="{3A267050-59A1-4326-97FA-103019012F52}" sibTransId="{B8981FCE-1AA1-4CB8-86A0-1CAF64B30778}"/>
    <dgm:cxn modelId="{3938CEB4-215A-4B92-B42C-224907204A54}" type="presOf" srcId="{67F6588D-F2A5-4388-96E4-8DF00F3B973F}" destId="{80E5A6F2-35A8-44C6-ACE9-0C39BD2AC90B}" srcOrd="0" destOrd="0" presId="urn:microsoft.com/office/officeart/2018/5/layout/IconCircleLabelList"/>
    <dgm:cxn modelId="{48E2E3BE-E88A-4ADE-8979-2233BEA65D8D}" type="presOf" srcId="{B222EEA6-3336-4F9F-8786-40EA2FAA0CCF}" destId="{50095EF9-B091-4332-B870-02DD411CC69A}" srcOrd="0" destOrd="0" presId="urn:microsoft.com/office/officeart/2018/5/layout/IconCircleLabelList"/>
    <dgm:cxn modelId="{07A6A8B7-10E6-4B99-BA1D-BA9FD62B7CF3}" type="presParOf" srcId="{160CECBF-A3C8-466A-BC25-BFE996D2F6E6}" destId="{6C242DCB-6FDC-47FB-87D2-86A0B52FD241}" srcOrd="0" destOrd="0" presId="urn:microsoft.com/office/officeart/2018/5/layout/IconCircleLabelList"/>
    <dgm:cxn modelId="{35B94E90-27BA-4D32-9B11-B25D17DE3467}" type="presParOf" srcId="{6C242DCB-6FDC-47FB-87D2-86A0B52FD241}" destId="{15CECB67-F4CE-457A-BDCA-B27E1B47CDE0}" srcOrd="0" destOrd="0" presId="urn:microsoft.com/office/officeart/2018/5/layout/IconCircleLabelList"/>
    <dgm:cxn modelId="{1D5ACDF8-449C-43ED-BDBA-92FE62C27581}" type="presParOf" srcId="{6C242DCB-6FDC-47FB-87D2-86A0B52FD241}" destId="{D5DCBF4F-5696-49A8-A799-00A4B4786CA1}" srcOrd="1" destOrd="0" presId="urn:microsoft.com/office/officeart/2018/5/layout/IconCircleLabelList"/>
    <dgm:cxn modelId="{012B1E70-119A-4AED-BEAE-87B5CB83AD3B}" type="presParOf" srcId="{6C242DCB-6FDC-47FB-87D2-86A0B52FD241}" destId="{0D57FF2D-05E3-49DB-90D1-2C88BBE93451}" srcOrd="2" destOrd="0" presId="urn:microsoft.com/office/officeart/2018/5/layout/IconCircleLabelList"/>
    <dgm:cxn modelId="{377C79EF-1F2F-40AA-8B63-3BBDC2892A6B}" type="presParOf" srcId="{6C242DCB-6FDC-47FB-87D2-86A0B52FD241}" destId="{00547497-992F-4656-8660-C550CC20678D}" srcOrd="3" destOrd="0" presId="urn:microsoft.com/office/officeart/2018/5/layout/IconCircleLabelList"/>
    <dgm:cxn modelId="{5289D1B8-D6C4-4F19-8D9B-C70A34C68F19}" type="presParOf" srcId="{160CECBF-A3C8-466A-BC25-BFE996D2F6E6}" destId="{B297E608-ECCC-4846-873C-237D729CA01B}" srcOrd="1" destOrd="0" presId="urn:microsoft.com/office/officeart/2018/5/layout/IconCircleLabelList"/>
    <dgm:cxn modelId="{EC2A0BB4-3ADE-4EE6-A42E-AF1DBCCA5454}" type="presParOf" srcId="{160CECBF-A3C8-466A-BC25-BFE996D2F6E6}" destId="{9CC93ED0-F3DE-4393-813B-F3A4943D29D6}" srcOrd="2" destOrd="0" presId="urn:microsoft.com/office/officeart/2018/5/layout/IconCircleLabelList"/>
    <dgm:cxn modelId="{EC6D89E1-132D-4F30-9FC3-9182E245C7C6}" type="presParOf" srcId="{9CC93ED0-F3DE-4393-813B-F3A4943D29D6}" destId="{7EB58568-0F24-44B1-8893-32A4A9356E10}" srcOrd="0" destOrd="0" presId="urn:microsoft.com/office/officeart/2018/5/layout/IconCircleLabelList"/>
    <dgm:cxn modelId="{3483E474-A701-4CF3-ADBC-E35332AC0429}" type="presParOf" srcId="{9CC93ED0-F3DE-4393-813B-F3A4943D29D6}" destId="{D2A2EA7A-9DC8-4E98-92EC-B6FAB19CCA22}" srcOrd="1" destOrd="0" presId="urn:microsoft.com/office/officeart/2018/5/layout/IconCircleLabelList"/>
    <dgm:cxn modelId="{4A0C334D-9E75-4CA3-AABF-2C8AA77CD731}" type="presParOf" srcId="{9CC93ED0-F3DE-4393-813B-F3A4943D29D6}" destId="{4A1DB870-ABBA-4E03-B3EF-2A0C0D7DD522}" srcOrd="2" destOrd="0" presId="urn:microsoft.com/office/officeart/2018/5/layout/IconCircleLabelList"/>
    <dgm:cxn modelId="{715AD917-15D8-4819-8101-56F3C455E840}" type="presParOf" srcId="{9CC93ED0-F3DE-4393-813B-F3A4943D29D6}" destId="{80E5A6F2-35A8-44C6-ACE9-0C39BD2AC90B}" srcOrd="3" destOrd="0" presId="urn:microsoft.com/office/officeart/2018/5/layout/IconCircleLabelList"/>
    <dgm:cxn modelId="{FF7D7335-34F4-4459-988C-86B9D212FD54}" type="presParOf" srcId="{160CECBF-A3C8-466A-BC25-BFE996D2F6E6}" destId="{E7B40C5F-A912-472E-A23D-D599E4665F62}" srcOrd="3" destOrd="0" presId="urn:microsoft.com/office/officeart/2018/5/layout/IconCircleLabelList"/>
    <dgm:cxn modelId="{A0377BC0-C2A3-4AAB-B9DD-C5EF3EE1C8B0}" type="presParOf" srcId="{160CECBF-A3C8-466A-BC25-BFE996D2F6E6}" destId="{531180EE-7C3D-4149-A97E-70360E8AB6E8}" srcOrd="4" destOrd="0" presId="urn:microsoft.com/office/officeart/2018/5/layout/IconCircleLabelList"/>
    <dgm:cxn modelId="{FCFC5613-216B-4CF3-9939-B71D86AEBF68}" type="presParOf" srcId="{531180EE-7C3D-4149-A97E-70360E8AB6E8}" destId="{CAC2564F-899A-4304-92D8-673BB9910C87}" srcOrd="0" destOrd="0" presId="urn:microsoft.com/office/officeart/2018/5/layout/IconCircleLabelList"/>
    <dgm:cxn modelId="{92ABB605-8621-428B-8243-67D73F2AA63D}" type="presParOf" srcId="{531180EE-7C3D-4149-A97E-70360E8AB6E8}" destId="{447E7459-0587-421D-8DB5-F8763E9E7612}" srcOrd="1" destOrd="0" presId="urn:microsoft.com/office/officeart/2018/5/layout/IconCircleLabelList"/>
    <dgm:cxn modelId="{4F78417C-1553-4E32-9D86-A1CF1233EEFA}" type="presParOf" srcId="{531180EE-7C3D-4149-A97E-70360E8AB6E8}" destId="{2D31DE46-0C7C-487D-823B-0AF1D2369C5E}" srcOrd="2" destOrd="0" presId="urn:microsoft.com/office/officeart/2018/5/layout/IconCircleLabelList"/>
    <dgm:cxn modelId="{2B4955A3-ECA8-4E46-9830-5CCCDA10238F}" type="presParOf" srcId="{531180EE-7C3D-4149-A97E-70360E8AB6E8}" destId="{A8352536-02DC-4D3C-89A2-E44081469343}" srcOrd="3" destOrd="0" presId="urn:microsoft.com/office/officeart/2018/5/layout/IconCircleLabelList"/>
    <dgm:cxn modelId="{23AE56F3-1B3C-4455-8D03-18455F7FC202}" type="presParOf" srcId="{160CECBF-A3C8-466A-BC25-BFE996D2F6E6}" destId="{93A16B87-89DD-4582-82B9-AC0243E6DDE2}" srcOrd="5" destOrd="0" presId="urn:microsoft.com/office/officeart/2018/5/layout/IconCircleLabelList"/>
    <dgm:cxn modelId="{6DD4FDC2-03A0-410B-8EEE-1E722B783856}" type="presParOf" srcId="{160CECBF-A3C8-466A-BC25-BFE996D2F6E6}" destId="{19F192EB-4588-4F6B-A356-B20F534BA6C4}" srcOrd="6" destOrd="0" presId="urn:microsoft.com/office/officeart/2018/5/layout/IconCircleLabelList"/>
    <dgm:cxn modelId="{230111C4-3EA3-4781-8021-414EA6FF7278}" type="presParOf" srcId="{19F192EB-4588-4F6B-A356-B20F534BA6C4}" destId="{01417279-FCA2-4327-AC61-708D2A837A59}" srcOrd="0" destOrd="0" presId="urn:microsoft.com/office/officeart/2018/5/layout/IconCircleLabelList"/>
    <dgm:cxn modelId="{EC00B8CD-3234-4CA6-B1B2-8B48255E6C83}" type="presParOf" srcId="{19F192EB-4588-4F6B-A356-B20F534BA6C4}" destId="{DE1D1185-99DD-4DA2-93EF-8C1DF99C326A}" srcOrd="1" destOrd="0" presId="urn:microsoft.com/office/officeart/2018/5/layout/IconCircleLabelList"/>
    <dgm:cxn modelId="{CAB1979C-89D9-4931-926E-359DEFDE4FC9}" type="presParOf" srcId="{19F192EB-4588-4F6B-A356-B20F534BA6C4}" destId="{E14018D0-606F-4614-B9A1-0E91C7919320}" srcOrd="2" destOrd="0" presId="urn:microsoft.com/office/officeart/2018/5/layout/IconCircleLabelList"/>
    <dgm:cxn modelId="{6142FADE-0D65-4900-9A1B-644253FA9DBB}" type="presParOf" srcId="{19F192EB-4588-4F6B-A356-B20F534BA6C4}" destId="{50095EF9-B091-4332-B870-02DD411CC69A}" srcOrd="3" destOrd="0" presId="urn:microsoft.com/office/officeart/2018/5/layout/IconCircleLabelList"/>
    <dgm:cxn modelId="{36A4E67B-D968-4BC7-A4C3-580B5144297F}" type="presParOf" srcId="{160CECBF-A3C8-466A-BC25-BFE996D2F6E6}" destId="{B42B6A13-A8F6-4F30-BD6F-5D194B09A16D}" srcOrd="7" destOrd="0" presId="urn:microsoft.com/office/officeart/2018/5/layout/IconCircleLabelList"/>
    <dgm:cxn modelId="{205CD337-C661-4A7C-84AF-8E139399411C}" type="presParOf" srcId="{160CECBF-A3C8-466A-BC25-BFE996D2F6E6}" destId="{506CD91D-CC70-4619-BAF3-71477B4EB836}" srcOrd="8" destOrd="0" presId="urn:microsoft.com/office/officeart/2018/5/layout/IconCircleLabelList"/>
    <dgm:cxn modelId="{115C4B4C-973F-4454-B882-F8B6A4BC8241}" type="presParOf" srcId="{506CD91D-CC70-4619-BAF3-71477B4EB836}" destId="{A1EC5C05-F238-4328-81CB-0362FCF92069}" srcOrd="0" destOrd="0" presId="urn:microsoft.com/office/officeart/2018/5/layout/IconCircleLabelList"/>
    <dgm:cxn modelId="{2FDE26AD-C5E4-46EE-93E4-61C2D15EFAC9}" type="presParOf" srcId="{506CD91D-CC70-4619-BAF3-71477B4EB836}" destId="{92D6DDF4-8F29-41A6-85AD-956178B7C8E4}" srcOrd="1" destOrd="0" presId="urn:microsoft.com/office/officeart/2018/5/layout/IconCircleLabelList"/>
    <dgm:cxn modelId="{98869CC9-6D90-4206-8870-29CD4F419D83}" type="presParOf" srcId="{506CD91D-CC70-4619-BAF3-71477B4EB836}" destId="{691FA425-FCD3-40DE-B4AF-8D9FD158DA65}" srcOrd="2" destOrd="0" presId="urn:microsoft.com/office/officeart/2018/5/layout/IconCircleLabelList"/>
    <dgm:cxn modelId="{6F29CD0F-A2A6-4008-A164-C785393C0F36}" type="presParOf" srcId="{506CD91D-CC70-4619-BAF3-71477B4EB836}" destId="{A9665A08-729E-49FB-B90B-82194AE018D9}"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443C6B9-1868-4E0B-BD48-B5C5CA8E985B}" type="doc">
      <dgm:prSet loTypeId="urn:microsoft.com/office/officeart/2008/layout/LinedList" loCatId="hierarchy" qsTypeId="urn:microsoft.com/office/officeart/2005/8/quickstyle/simple1" qsCatId="simple" csTypeId="urn:microsoft.com/office/officeart/2005/8/colors/accent1_2" csCatId="accent1" phldr="1"/>
      <dgm:spPr/>
      <dgm:t>
        <a:bodyPr/>
        <a:lstStyle/>
        <a:p>
          <a:endParaRPr lang="en-US"/>
        </a:p>
      </dgm:t>
    </dgm:pt>
    <dgm:pt modelId="{C3DFC16A-4D4C-494D-8F3A-2543E76D0417}">
      <dgm:prSet phldrT="[Text]" custT="1"/>
      <dgm:spPr>
        <a:solidFill>
          <a:schemeClr val="accent1"/>
        </a:solidFill>
      </dgm:spPr>
      <dgm:t>
        <a:bodyPr vert="vert" anchor="ctr" anchorCtr="0"/>
        <a:lstStyle/>
        <a:p>
          <a:pPr algn="ctr"/>
          <a:r>
            <a:rPr lang="en-US" sz="2800" b="0" dirty="0">
              <a:solidFill>
                <a:schemeClr val="bg1"/>
              </a:solidFill>
            </a:rPr>
            <a:t>Contact the Initial IC/IC #1</a:t>
          </a:r>
        </a:p>
      </dgm:t>
    </dgm:pt>
    <dgm:pt modelId="{B38B0F67-3A28-4021-8BC3-5956652BAD99}" type="parTrans" cxnId="{C46BEF4F-4AB4-445B-BCF7-58B927CCA56D}">
      <dgm:prSet/>
      <dgm:spPr/>
      <dgm:t>
        <a:bodyPr/>
        <a:lstStyle/>
        <a:p>
          <a:endParaRPr lang="en-US"/>
        </a:p>
      </dgm:t>
    </dgm:pt>
    <dgm:pt modelId="{6A498E46-C399-4D53-830B-6C1182B04EC3}" type="sibTrans" cxnId="{C46BEF4F-4AB4-445B-BCF7-58B927CCA56D}">
      <dgm:prSet/>
      <dgm:spPr/>
      <dgm:t>
        <a:bodyPr/>
        <a:lstStyle/>
        <a:p>
          <a:endParaRPr lang="en-US"/>
        </a:p>
      </dgm:t>
    </dgm:pt>
    <dgm:pt modelId="{3D3E06A2-CD54-4E50-BF0A-60C6ACB20F45}">
      <dgm:prSet phldrT="[Text]" custT="1"/>
      <dgm:spPr>
        <a:solidFill>
          <a:schemeClr val="accent2"/>
        </a:solidFill>
      </dgm:spPr>
      <dgm:t>
        <a:bodyPr anchor="ctr" anchorCtr="0"/>
        <a:lstStyle/>
        <a:p>
          <a:r>
            <a:rPr lang="en-US" sz="2000" dirty="0"/>
            <a:t>Assume Strategic Command</a:t>
          </a:r>
        </a:p>
      </dgm:t>
    </dgm:pt>
    <dgm:pt modelId="{E652FEA2-FEC0-4E2D-9781-DF849A585B3A}" type="parTrans" cxnId="{13DBD501-D505-400E-A156-5B0E5E8FDD50}">
      <dgm:prSet/>
      <dgm:spPr/>
      <dgm:t>
        <a:bodyPr/>
        <a:lstStyle/>
        <a:p>
          <a:endParaRPr lang="en-US"/>
        </a:p>
      </dgm:t>
    </dgm:pt>
    <dgm:pt modelId="{A24140BA-0808-4BCA-985A-6ADC0BB11FE1}" type="sibTrans" cxnId="{13DBD501-D505-400E-A156-5B0E5E8FDD50}">
      <dgm:prSet/>
      <dgm:spPr/>
      <dgm:t>
        <a:bodyPr/>
        <a:lstStyle/>
        <a:p>
          <a:endParaRPr lang="en-US"/>
        </a:p>
      </dgm:t>
    </dgm:pt>
    <dgm:pt modelId="{1EB3CDDE-8AD2-4479-A3D0-BADBAC128E7E}">
      <dgm:prSet phldrT="[Text]" custT="1"/>
      <dgm:spPr>
        <a:solidFill>
          <a:schemeClr val="accent2"/>
        </a:solidFill>
      </dgm:spPr>
      <dgm:t>
        <a:bodyPr anchor="ctr" anchorCtr="0"/>
        <a:lstStyle/>
        <a:p>
          <a:r>
            <a:rPr lang="en-US" sz="2000" dirty="0"/>
            <a:t>Assume Mobile Command</a:t>
          </a:r>
        </a:p>
      </dgm:t>
    </dgm:pt>
    <dgm:pt modelId="{D02D7F9A-EFA2-4B3F-9D99-8648531362F7}" type="parTrans" cxnId="{7052E608-E1A4-4423-A27C-5717A0FA1E8B}">
      <dgm:prSet/>
      <dgm:spPr/>
      <dgm:t>
        <a:bodyPr/>
        <a:lstStyle/>
        <a:p>
          <a:endParaRPr lang="en-US"/>
        </a:p>
      </dgm:t>
    </dgm:pt>
    <dgm:pt modelId="{60006F35-9CBF-43D3-8348-9248C93AFCD4}" type="sibTrans" cxnId="{7052E608-E1A4-4423-A27C-5717A0FA1E8B}">
      <dgm:prSet/>
      <dgm:spPr/>
      <dgm:t>
        <a:bodyPr/>
        <a:lstStyle/>
        <a:p>
          <a:endParaRPr lang="en-US"/>
        </a:p>
      </dgm:t>
    </dgm:pt>
    <dgm:pt modelId="{037680E1-158D-43E5-B018-39EFF136C2D5}">
      <dgm:prSet custT="1"/>
      <dgm:spPr>
        <a:solidFill>
          <a:schemeClr val="accent2"/>
        </a:solidFill>
      </dgm:spPr>
      <dgm:t>
        <a:bodyPr anchor="ctr" anchorCtr="0"/>
        <a:lstStyle/>
        <a:p>
          <a:r>
            <a:rPr lang="en-US" sz="2000" dirty="0"/>
            <a:t>Remain</a:t>
          </a:r>
          <a:br>
            <a:rPr lang="en-US" sz="2000" dirty="0"/>
          </a:br>
          <a:r>
            <a:rPr lang="en-US" sz="2000" dirty="0"/>
            <a:t>Staged</a:t>
          </a:r>
        </a:p>
      </dgm:t>
    </dgm:pt>
    <dgm:pt modelId="{8DFEEF25-F51B-4831-BCF8-AAE120C6E6AE}" type="parTrans" cxnId="{5D91F2CE-7D88-4C8E-B8E1-124A7C459411}">
      <dgm:prSet/>
      <dgm:spPr/>
      <dgm:t>
        <a:bodyPr/>
        <a:lstStyle/>
        <a:p>
          <a:endParaRPr lang="en-US"/>
        </a:p>
      </dgm:t>
    </dgm:pt>
    <dgm:pt modelId="{54DC735D-4EB9-4327-B797-ED733F9129EF}" type="sibTrans" cxnId="{5D91F2CE-7D88-4C8E-B8E1-124A7C459411}">
      <dgm:prSet/>
      <dgm:spPr/>
      <dgm:t>
        <a:bodyPr/>
        <a:lstStyle/>
        <a:p>
          <a:endParaRPr lang="en-US"/>
        </a:p>
      </dgm:t>
    </dgm:pt>
    <dgm:pt modelId="{ECADAA3E-3B79-4D1A-86BE-AF9DD3B0375B}">
      <dgm:prSet/>
      <dgm:spPr>
        <a:solidFill>
          <a:schemeClr val="accent4"/>
        </a:solidFill>
      </dgm:spPr>
      <dgm:t>
        <a:bodyPr anchor="ctr" anchorCtr="0"/>
        <a:lstStyle/>
        <a:p>
          <a:r>
            <a:rPr lang="en-US" i="1" dirty="0"/>
            <a:t>“I’ll take EMS Command from here.”</a:t>
          </a:r>
        </a:p>
      </dgm:t>
    </dgm:pt>
    <dgm:pt modelId="{DDA8A0A2-63ED-4BF8-B23A-08D93DD68FFD}" type="parTrans" cxnId="{79D6E33F-26E8-47F1-8BB8-1A14A8285E8A}">
      <dgm:prSet/>
      <dgm:spPr/>
      <dgm:t>
        <a:bodyPr/>
        <a:lstStyle/>
        <a:p>
          <a:endParaRPr lang="en-US"/>
        </a:p>
      </dgm:t>
    </dgm:pt>
    <dgm:pt modelId="{8CDB2DA5-47A9-4ED7-BFA3-BBDE3E89C750}" type="sibTrans" cxnId="{79D6E33F-26E8-47F1-8BB8-1A14A8285E8A}">
      <dgm:prSet/>
      <dgm:spPr/>
      <dgm:t>
        <a:bodyPr/>
        <a:lstStyle/>
        <a:p>
          <a:endParaRPr lang="en-US"/>
        </a:p>
      </dgm:t>
    </dgm:pt>
    <dgm:pt modelId="{34445C53-19D7-44FA-A83E-DF4AB7A8B4C9}">
      <dgm:prSet/>
      <dgm:spPr>
        <a:solidFill>
          <a:schemeClr val="accent4"/>
        </a:solidFill>
      </dgm:spPr>
      <dgm:t>
        <a:bodyPr anchor="ctr" anchorCtr="0"/>
        <a:lstStyle/>
        <a:p>
          <a:r>
            <a:rPr lang="en-US" i="1" dirty="0"/>
            <a:t>“I’ll take EMS Command and join you.”</a:t>
          </a:r>
        </a:p>
      </dgm:t>
    </dgm:pt>
    <dgm:pt modelId="{58F61199-0702-4112-9C28-F0E552FE144B}" type="parTrans" cxnId="{2B63BD9F-0A51-4206-883E-0630C716D8E5}">
      <dgm:prSet/>
      <dgm:spPr/>
      <dgm:t>
        <a:bodyPr/>
        <a:lstStyle/>
        <a:p>
          <a:endParaRPr lang="en-US"/>
        </a:p>
      </dgm:t>
    </dgm:pt>
    <dgm:pt modelId="{2A752588-F261-4E91-BD59-87344CE13B21}" type="sibTrans" cxnId="{2B63BD9F-0A51-4206-883E-0630C716D8E5}">
      <dgm:prSet/>
      <dgm:spPr/>
      <dgm:t>
        <a:bodyPr/>
        <a:lstStyle/>
        <a:p>
          <a:endParaRPr lang="en-US"/>
        </a:p>
      </dgm:t>
    </dgm:pt>
    <dgm:pt modelId="{0C1C3650-368E-401F-839B-55572CD2F842}">
      <dgm:prSet/>
      <dgm:spPr>
        <a:solidFill>
          <a:schemeClr val="accent4"/>
        </a:solidFill>
      </dgm:spPr>
      <dgm:t>
        <a:bodyPr anchor="ctr" anchorCtr="0"/>
        <a:lstStyle/>
        <a:p>
          <a:r>
            <a:rPr lang="en-US" i="1" dirty="0"/>
            <a:t>“You can stay in Command. We’re staged if you need us.”</a:t>
          </a:r>
        </a:p>
      </dgm:t>
    </dgm:pt>
    <dgm:pt modelId="{B4E98580-60AC-4649-B7AE-DF2249CEE358}" type="parTrans" cxnId="{ABFF4F33-2401-4CFB-A79D-F854ED8C14A4}">
      <dgm:prSet/>
      <dgm:spPr/>
      <dgm:t>
        <a:bodyPr/>
        <a:lstStyle/>
        <a:p>
          <a:endParaRPr lang="en-US"/>
        </a:p>
      </dgm:t>
    </dgm:pt>
    <dgm:pt modelId="{3CC00970-A640-491F-9EF7-12C475A39208}" type="sibTrans" cxnId="{ABFF4F33-2401-4CFB-A79D-F854ED8C14A4}">
      <dgm:prSet/>
      <dgm:spPr/>
      <dgm:t>
        <a:bodyPr/>
        <a:lstStyle/>
        <a:p>
          <a:endParaRPr lang="en-US"/>
        </a:p>
      </dgm:t>
    </dgm:pt>
    <dgm:pt modelId="{92E14E7C-397A-4DE9-AFCF-4FE6625A96E8}" type="pres">
      <dgm:prSet presAssocID="{F443C6B9-1868-4E0B-BD48-B5C5CA8E985B}" presName="vert0" presStyleCnt="0">
        <dgm:presLayoutVars>
          <dgm:dir/>
          <dgm:animOne val="branch"/>
          <dgm:animLvl val="lvl"/>
        </dgm:presLayoutVars>
      </dgm:prSet>
      <dgm:spPr/>
    </dgm:pt>
    <dgm:pt modelId="{9413FEFA-CCBB-4DC0-907C-CF738786F58D}" type="pres">
      <dgm:prSet presAssocID="{C3DFC16A-4D4C-494D-8F3A-2543E76D0417}" presName="thickLine" presStyleLbl="alignNode1" presStyleIdx="0" presStyleCnt="1"/>
      <dgm:spPr/>
    </dgm:pt>
    <dgm:pt modelId="{CE8A21AB-C20D-4B80-ABE5-311A923BA8E5}" type="pres">
      <dgm:prSet presAssocID="{C3DFC16A-4D4C-494D-8F3A-2543E76D0417}" presName="horz1" presStyleCnt="0"/>
      <dgm:spPr/>
    </dgm:pt>
    <dgm:pt modelId="{F94F2AA1-4889-49D7-A9BE-7BF49DABB0A4}" type="pres">
      <dgm:prSet presAssocID="{C3DFC16A-4D4C-494D-8F3A-2543E76D0417}" presName="tx1" presStyleLbl="revTx" presStyleIdx="0" presStyleCnt="7" custScaleX="90607"/>
      <dgm:spPr/>
    </dgm:pt>
    <dgm:pt modelId="{08F4CD1E-F6EB-4591-96A6-E736255A96F9}" type="pres">
      <dgm:prSet presAssocID="{C3DFC16A-4D4C-494D-8F3A-2543E76D0417}" presName="vert1" presStyleCnt="0"/>
      <dgm:spPr/>
    </dgm:pt>
    <dgm:pt modelId="{21AE5257-7C44-465D-AF2C-32CE48F1B9F6}" type="pres">
      <dgm:prSet presAssocID="{3D3E06A2-CD54-4E50-BF0A-60C6ACB20F45}" presName="vertSpace2a" presStyleCnt="0"/>
      <dgm:spPr/>
    </dgm:pt>
    <dgm:pt modelId="{0A305722-11DF-4E4B-8981-941AB91131D9}" type="pres">
      <dgm:prSet presAssocID="{3D3E06A2-CD54-4E50-BF0A-60C6ACB20F45}" presName="horz2" presStyleCnt="0"/>
      <dgm:spPr/>
    </dgm:pt>
    <dgm:pt modelId="{873C8EC6-B5FE-47EB-9CED-09485B3EB9FB}" type="pres">
      <dgm:prSet presAssocID="{3D3E06A2-CD54-4E50-BF0A-60C6ACB20F45}" presName="horzSpace2" presStyleCnt="0"/>
      <dgm:spPr/>
    </dgm:pt>
    <dgm:pt modelId="{46173667-95F1-4622-B55C-C0D90AE44EBB}" type="pres">
      <dgm:prSet presAssocID="{3D3E06A2-CD54-4E50-BF0A-60C6ACB20F45}" presName="tx2" presStyleLbl="revTx" presStyleIdx="1" presStyleCnt="7" custScaleX="91122"/>
      <dgm:spPr/>
    </dgm:pt>
    <dgm:pt modelId="{D54DB5FB-4B7A-48D6-95B5-FC5A3697CFD3}" type="pres">
      <dgm:prSet presAssocID="{3D3E06A2-CD54-4E50-BF0A-60C6ACB20F45}" presName="vert2" presStyleCnt="0"/>
      <dgm:spPr/>
    </dgm:pt>
    <dgm:pt modelId="{4C29AADB-200A-432B-93C3-85B586354113}" type="pres">
      <dgm:prSet presAssocID="{ECADAA3E-3B79-4D1A-86BE-AF9DD3B0375B}" presName="horz3" presStyleCnt="0"/>
      <dgm:spPr/>
    </dgm:pt>
    <dgm:pt modelId="{A15D2564-0139-4189-9059-4E3CD6EABFBC}" type="pres">
      <dgm:prSet presAssocID="{ECADAA3E-3B79-4D1A-86BE-AF9DD3B0375B}" presName="horzSpace3" presStyleCnt="0"/>
      <dgm:spPr/>
    </dgm:pt>
    <dgm:pt modelId="{58AC4FBA-880D-4716-A629-A3B167AFBBE4}" type="pres">
      <dgm:prSet presAssocID="{ECADAA3E-3B79-4D1A-86BE-AF9DD3B0375B}" presName="tx3" presStyleLbl="revTx" presStyleIdx="2" presStyleCnt="7"/>
      <dgm:spPr/>
    </dgm:pt>
    <dgm:pt modelId="{093BA4FA-C272-47FB-A77F-4F088CA46A41}" type="pres">
      <dgm:prSet presAssocID="{ECADAA3E-3B79-4D1A-86BE-AF9DD3B0375B}" presName="vert3" presStyleCnt="0"/>
      <dgm:spPr/>
    </dgm:pt>
    <dgm:pt modelId="{1AF09C89-C9EA-4ABD-8B7E-A17E9A7EB543}" type="pres">
      <dgm:prSet presAssocID="{3D3E06A2-CD54-4E50-BF0A-60C6ACB20F45}" presName="thinLine2b" presStyleLbl="callout" presStyleIdx="0" presStyleCnt="3"/>
      <dgm:spPr/>
    </dgm:pt>
    <dgm:pt modelId="{DA8711A8-12CF-4AE6-AA3A-DEAA18630F24}" type="pres">
      <dgm:prSet presAssocID="{3D3E06A2-CD54-4E50-BF0A-60C6ACB20F45}" presName="vertSpace2b" presStyleCnt="0"/>
      <dgm:spPr/>
    </dgm:pt>
    <dgm:pt modelId="{44CE6C04-B099-477C-8B12-8BF395C84A19}" type="pres">
      <dgm:prSet presAssocID="{1EB3CDDE-8AD2-4479-A3D0-BADBAC128E7E}" presName="horz2" presStyleCnt="0"/>
      <dgm:spPr/>
    </dgm:pt>
    <dgm:pt modelId="{A6D808FB-120E-4065-9F6A-310B0D9D845F}" type="pres">
      <dgm:prSet presAssocID="{1EB3CDDE-8AD2-4479-A3D0-BADBAC128E7E}" presName="horzSpace2" presStyleCnt="0"/>
      <dgm:spPr/>
    </dgm:pt>
    <dgm:pt modelId="{BBE02F8E-C212-44AB-8AD5-30591AA66892}" type="pres">
      <dgm:prSet presAssocID="{1EB3CDDE-8AD2-4479-A3D0-BADBAC128E7E}" presName="tx2" presStyleLbl="revTx" presStyleIdx="3" presStyleCnt="7" custScaleX="91122"/>
      <dgm:spPr/>
    </dgm:pt>
    <dgm:pt modelId="{43EE557B-7E51-472C-BA3E-72CDB7E9E250}" type="pres">
      <dgm:prSet presAssocID="{1EB3CDDE-8AD2-4479-A3D0-BADBAC128E7E}" presName="vert2" presStyleCnt="0"/>
      <dgm:spPr/>
    </dgm:pt>
    <dgm:pt modelId="{7129080F-404A-42FD-8A45-7B7B40DF113D}" type="pres">
      <dgm:prSet presAssocID="{34445C53-19D7-44FA-A83E-DF4AB7A8B4C9}" presName="horz3" presStyleCnt="0"/>
      <dgm:spPr/>
    </dgm:pt>
    <dgm:pt modelId="{5B63CB00-0577-4272-9EBB-5BB89876AA55}" type="pres">
      <dgm:prSet presAssocID="{34445C53-19D7-44FA-A83E-DF4AB7A8B4C9}" presName="horzSpace3" presStyleCnt="0"/>
      <dgm:spPr/>
    </dgm:pt>
    <dgm:pt modelId="{485128CD-AA60-4D4C-A4A7-AD83E6EDBC5C}" type="pres">
      <dgm:prSet presAssocID="{34445C53-19D7-44FA-A83E-DF4AB7A8B4C9}" presName="tx3" presStyleLbl="revTx" presStyleIdx="4" presStyleCnt="7"/>
      <dgm:spPr/>
    </dgm:pt>
    <dgm:pt modelId="{5787033A-8B0E-4D55-BE2F-F4FCA2B4FD18}" type="pres">
      <dgm:prSet presAssocID="{34445C53-19D7-44FA-A83E-DF4AB7A8B4C9}" presName="vert3" presStyleCnt="0"/>
      <dgm:spPr/>
    </dgm:pt>
    <dgm:pt modelId="{D0A33DDE-520D-4D90-A133-2692AC8A4A8F}" type="pres">
      <dgm:prSet presAssocID="{1EB3CDDE-8AD2-4479-A3D0-BADBAC128E7E}" presName="thinLine2b" presStyleLbl="callout" presStyleIdx="1" presStyleCnt="3"/>
      <dgm:spPr/>
    </dgm:pt>
    <dgm:pt modelId="{B8B6C72B-BAE1-476B-ADA7-15F3AC0D8029}" type="pres">
      <dgm:prSet presAssocID="{1EB3CDDE-8AD2-4479-A3D0-BADBAC128E7E}" presName="vertSpace2b" presStyleCnt="0"/>
      <dgm:spPr/>
    </dgm:pt>
    <dgm:pt modelId="{CC0897CB-ABA5-4AB2-909F-DF6745E9D01F}" type="pres">
      <dgm:prSet presAssocID="{037680E1-158D-43E5-B018-39EFF136C2D5}" presName="horz2" presStyleCnt="0"/>
      <dgm:spPr/>
    </dgm:pt>
    <dgm:pt modelId="{B5281F2F-8B5F-4FB7-8330-11FB591C204B}" type="pres">
      <dgm:prSet presAssocID="{037680E1-158D-43E5-B018-39EFF136C2D5}" presName="horzSpace2" presStyleCnt="0"/>
      <dgm:spPr/>
    </dgm:pt>
    <dgm:pt modelId="{BF2AC5FE-E615-4583-9570-9E834EF3FBAB}" type="pres">
      <dgm:prSet presAssocID="{037680E1-158D-43E5-B018-39EFF136C2D5}" presName="tx2" presStyleLbl="revTx" presStyleIdx="5" presStyleCnt="7" custScaleX="91122"/>
      <dgm:spPr/>
    </dgm:pt>
    <dgm:pt modelId="{FD2D72ED-F1BE-4A04-B1FB-A8F0154BA625}" type="pres">
      <dgm:prSet presAssocID="{037680E1-158D-43E5-B018-39EFF136C2D5}" presName="vert2" presStyleCnt="0"/>
      <dgm:spPr/>
    </dgm:pt>
    <dgm:pt modelId="{DD5A07C3-9D44-446D-83D1-D97C1FBB32E1}" type="pres">
      <dgm:prSet presAssocID="{0C1C3650-368E-401F-839B-55572CD2F842}" presName="horz3" presStyleCnt="0"/>
      <dgm:spPr/>
    </dgm:pt>
    <dgm:pt modelId="{26AC1627-9A7F-4678-B5F9-78523EEBB7B2}" type="pres">
      <dgm:prSet presAssocID="{0C1C3650-368E-401F-839B-55572CD2F842}" presName="horzSpace3" presStyleCnt="0"/>
      <dgm:spPr/>
    </dgm:pt>
    <dgm:pt modelId="{9EB9D5EE-934B-4FD9-B812-DBC760042322}" type="pres">
      <dgm:prSet presAssocID="{0C1C3650-368E-401F-839B-55572CD2F842}" presName="tx3" presStyleLbl="revTx" presStyleIdx="6" presStyleCnt="7"/>
      <dgm:spPr/>
    </dgm:pt>
    <dgm:pt modelId="{28ACA7B7-2E80-4452-88B3-73820FA88054}" type="pres">
      <dgm:prSet presAssocID="{0C1C3650-368E-401F-839B-55572CD2F842}" presName="vert3" presStyleCnt="0"/>
      <dgm:spPr/>
    </dgm:pt>
    <dgm:pt modelId="{187D50EB-27C3-43A7-884A-BACD1D2E1B69}" type="pres">
      <dgm:prSet presAssocID="{037680E1-158D-43E5-B018-39EFF136C2D5}" presName="thinLine2b" presStyleLbl="callout" presStyleIdx="2" presStyleCnt="3"/>
      <dgm:spPr/>
    </dgm:pt>
    <dgm:pt modelId="{BB9CD9D9-40EC-4C3D-BDF5-44413184B522}" type="pres">
      <dgm:prSet presAssocID="{037680E1-158D-43E5-B018-39EFF136C2D5}" presName="vertSpace2b" presStyleCnt="0"/>
      <dgm:spPr/>
    </dgm:pt>
  </dgm:ptLst>
  <dgm:cxnLst>
    <dgm:cxn modelId="{13DBD501-D505-400E-A156-5B0E5E8FDD50}" srcId="{C3DFC16A-4D4C-494D-8F3A-2543E76D0417}" destId="{3D3E06A2-CD54-4E50-BF0A-60C6ACB20F45}" srcOrd="0" destOrd="0" parTransId="{E652FEA2-FEC0-4E2D-9781-DF849A585B3A}" sibTransId="{A24140BA-0808-4BCA-985A-6ADC0BB11FE1}"/>
    <dgm:cxn modelId="{70E3D007-06BD-438A-9BD6-57148061EA26}" type="presOf" srcId="{34445C53-19D7-44FA-A83E-DF4AB7A8B4C9}" destId="{485128CD-AA60-4D4C-A4A7-AD83E6EDBC5C}" srcOrd="0" destOrd="0" presId="urn:microsoft.com/office/officeart/2008/layout/LinedList"/>
    <dgm:cxn modelId="{7052E608-E1A4-4423-A27C-5717A0FA1E8B}" srcId="{C3DFC16A-4D4C-494D-8F3A-2543E76D0417}" destId="{1EB3CDDE-8AD2-4479-A3D0-BADBAC128E7E}" srcOrd="1" destOrd="0" parTransId="{D02D7F9A-EFA2-4B3F-9D99-8648531362F7}" sibTransId="{60006F35-9CBF-43D3-8348-9248C93AFCD4}"/>
    <dgm:cxn modelId="{D6100018-D677-4CA0-B2B7-769901B01377}" type="presOf" srcId="{3D3E06A2-CD54-4E50-BF0A-60C6ACB20F45}" destId="{46173667-95F1-4622-B55C-C0D90AE44EBB}" srcOrd="0" destOrd="0" presId="urn:microsoft.com/office/officeart/2008/layout/LinedList"/>
    <dgm:cxn modelId="{02297E21-67DB-422A-9984-938D5BB33A60}" type="presOf" srcId="{1EB3CDDE-8AD2-4479-A3D0-BADBAC128E7E}" destId="{BBE02F8E-C212-44AB-8AD5-30591AA66892}" srcOrd="0" destOrd="0" presId="urn:microsoft.com/office/officeart/2008/layout/LinedList"/>
    <dgm:cxn modelId="{ABFF4F33-2401-4CFB-A79D-F854ED8C14A4}" srcId="{037680E1-158D-43E5-B018-39EFF136C2D5}" destId="{0C1C3650-368E-401F-839B-55572CD2F842}" srcOrd="0" destOrd="0" parTransId="{B4E98580-60AC-4649-B7AE-DF2249CEE358}" sibTransId="{3CC00970-A640-491F-9EF7-12C475A39208}"/>
    <dgm:cxn modelId="{FB5A4C3C-F8B5-4D96-81AA-FE4C491169B5}" type="presOf" srcId="{ECADAA3E-3B79-4D1A-86BE-AF9DD3B0375B}" destId="{58AC4FBA-880D-4716-A629-A3B167AFBBE4}" srcOrd="0" destOrd="0" presId="urn:microsoft.com/office/officeart/2008/layout/LinedList"/>
    <dgm:cxn modelId="{79D6E33F-26E8-47F1-8BB8-1A14A8285E8A}" srcId="{3D3E06A2-CD54-4E50-BF0A-60C6ACB20F45}" destId="{ECADAA3E-3B79-4D1A-86BE-AF9DD3B0375B}" srcOrd="0" destOrd="0" parTransId="{DDA8A0A2-63ED-4BF8-B23A-08D93DD68FFD}" sibTransId="{8CDB2DA5-47A9-4ED7-BFA3-BBDE3E89C750}"/>
    <dgm:cxn modelId="{8828196B-AA41-41E0-A1C2-1C913892AA6A}" type="presOf" srcId="{C3DFC16A-4D4C-494D-8F3A-2543E76D0417}" destId="{F94F2AA1-4889-49D7-A9BE-7BF49DABB0A4}" srcOrd="0" destOrd="0" presId="urn:microsoft.com/office/officeart/2008/layout/LinedList"/>
    <dgm:cxn modelId="{C46BEF4F-4AB4-445B-BCF7-58B927CCA56D}" srcId="{F443C6B9-1868-4E0B-BD48-B5C5CA8E985B}" destId="{C3DFC16A-4D4C-494D-8F3A-2543E76D0417}" srcOrd="0" destOrd="0" parTransId="{B38B0F67-3A28-4021-8BC3-5956652BAD99}" sibTransId="{6A498E46-C399-4D53-830B-6C1182B04EC3}"/>
    <dgm:cxn modelId="{11C26188-E43C-46EE-B634-9FF06BA6E2F4}" type="presOf" srcId="{037680E1-158D-43E5-B018-39EFF136C2D5}" destId="{BF2AC5FE-E615-4583-9570-9E834EF3FBAB}" srcOrd="0" destOrd="0" presId="urn:microsoft.com/office/officeart/2008/layout/LinedList"/>
    <dgm:cxn modelId="{2B63BD9F-0A51-4206-883E-0630C716D8E5}" srcId="{1EB3CDDE-8AD2-4479-A3D0-BADBAC128E7E}" destId="{34445C53-19D7-44FA-A83E-DF4AB7A8B4C9}" srcOrd="0" destOrd="0" parTransId="{58F61199-0702-4112-9C28-F0E552FE144B}" sibTransId="{2A752588-F261-4E91-BD59-87344CE13B21}"/>
    <dgm:cxn modelId="{5D91F2CE-7D88-4C8E-B8E1-124A7C459411}" srcId="{C3DFC16A-4D4C-494D-8F3A-2543E76D0417}" destId="{037680E1-158D-43E5-B018-39EFF136C2D5}" srcOrd="2" destOrd="0" parTransId="{8DFEEF25-F51B-4831-BCF8-AAE120C6E6AE}" sibTransId="{54DC735D-4EB9-4327-B797-ED733F9129EF}"/>
    <dgm:cxn modelId="{FAE993F7-7CD5-4960-AAC9-366F4E016193}" type="presOf" srcId="{0C1C3650-368E-401F-839B-55572CD2F842}" destId="{9EB9D5EE-934B-4FD9-B812-DBC760042322}" srcOrd="0" destOrd="0" presId="urn:microsoft.com/office/officeart/2008/layout/LinedList"/>
    <dgm:cxn modelId="{AF7D0EFC-EBA2-4150-8612-C2C6FA336D12}" type="presOf" srcId="{F443C6B9-1868-4E0B-BD48-B5C5CA8E985B}" destId="{92E14E7C-397A-4DE9-AFCF-4FE6625A96E8}" srcOrd="0" destOrd="0" presId="urn:microsoft.com/office/officeart/2008/layout/LinedList"/>
    <dgm:cxn modelId="{6302B834-AB1A-45FA-A589-5BBDA93D1937}" type="presParOf" srcId="{92E14E7C-397A-4DE9-AFCF-4FE6625A96E8}" destId="{9413FEFA-CCBB-4DC0-907C-CF738786F58D}" srcOrd="0" destOrd="0" presId="urn:microsoft.com/office/officeart/2008/layout/LinedList"/>
    <dgm:cxn modelId="{9678E69C-6820-472A-A05C-FBA7D28B4378}" type="presParOf" srcId="{92E14E7C-397A-4DE9-AFCF-4FE6625A96E8}" destId="{CE8A21AB-C20D-4B80-ABE5-311A923BA8E5}" srcOrd="1" destOrd="0" presId="urn:microsoft.com/office/officeart/2008/layout/LinedList"/>
    <dgm:cxn modelId="{CB89D73C-373A-4807-A40D-BF4E3B0A824B}" type="presParOf" srcId="{CE8A21AB-C20D-4B80-ABE5-311A923BA8E5}" destId="{F94F2AA1-4889-49D7-A9BE-7BF49DABB0A4}" srcOrd="0" destOrd="0" presId="urn:microsoft.com/office/officeart/2008/layout/LinedList"/>
    <dgm:cxn modelId="{01B76991-0606-4F4B-8DFE-D0BF48643CF9}" type="presParOf" srcId="{CE8A21AB-C20D-4B80-ABE5-311A923BA8E5}" destId="{08F4CD1E-F6EB-4591-96A6-E736255A96F9}" srcOrd="1" destOrd="0" presId="urn:microsoft.com/office/officeart/2008/layout/LinedList"/>
    <dgm:cxn modelId="{C727E55F-1443-438E-B223-0345EDAA368A}" type="presParOf" srcId="{08F4CD1E-F6EB-4591-96A6-E736255A96F9}" destId="{21AE5257-7C44-465D-AF2C-32CE48F1B9F6}" srcOrd="0" destOrd="0" presId="urn:microsoft.com/office/officeart/2008/layout/LinedList"/>
    <dgm:cxn modelId="{28B82FFE-F89B-4E39-AA8D-0638F16EDD31}" type="presParOf" srcId="{08F4CD1E-F6EB-4591-96A6-E736255A96F9}" destId="{0A305722-11DF-4E4B-8981-941AB91131D9}" srcOrd="1" destOrd="0" presId="urn:microsoft.com/office/officeart/2008/layout/LinedList"/>
    <dgm:cxn modelId="{A1E8F991-AA39-4B72-857C-517C05BC700E}" type="presParOf" srcId="{0A305722-11DF-4E4B-8981-941AB91131D9}" destId="{873C8EC6-B5FE-47EB-9CED-09485B3EB9FB}" srcOrd="0" destOrd="0" presId="urn:microsoft.com/office/officeart/2008/layout/LinedList"/>
    <dgm:cxn modelId="{90436693-C087-4D31-A5B0-4A6F6CCBE2DB}" type="presParOf" srcId="{0A305722-11DF-4E4B-8981-941AB91131D9}" destId="{46173667-95F1-4622-B55C-C0D90AE44EBB}" srcOrd="1" destOrd="0" presId="urn:microsoft.com/office/officeart/2008/layout/LinedList"/>
    <dgm:cxn modelId="{5D258A1D-45D4-4D26-AAD2-78A847EDA50D}" type="presParOf" srcId="{0A305722-11DF-4E4B-8981-941AB91131D9}" destId="{D54DB5FB-4B7A-48D6-95B5-FC5A3697CFD3}" srcOrd="2" destOrd="0" presId="urn:microsoft.com/office/officeart/2008/layout/LinedList"/>
    <dgm:cxn modelId="{195F53C6-9F28-4F14-8776-725A387A1895}" type="presParOf" srcId="{D54DB5FB-4B7A-48D6-95B5-FC5A3697CFD3}" destId="{4C29AADB-200A-432B-93C3-85B586354113}" srcOrd="0" destOrd="0" presId="urn:microsoft.com/office/officeart/2008/layout/LinedList"/>
    <dgm:cxn modelId="{B442CFEA-CE0E-447B-A069-AF57873B65E9}" type="presParOf" srcId="{4C29AADB-200A-432B-93C3-85B586354113}" destId="{A15D2564-0139-4189-9059-4E3CD6EABFBC}" srcOrd="0" destOrd="0" presId="urn:microsoft.com/office/officeart/2008/layout/LinedList"/>
    <dgm:cxn modelId="{6BCBDDA7-90FE-4610-8300-807E0EB1E25C}" type="presParOf" srcId="{4C29AADB-200A-432B-93C3-85B586354113}" destId="{58AC4FBA-880D-4716-A629-A3B167AFBBE4}" srcOrd="1" destOrd="0" presId="urn:microsoft.com/office/officeart/2008/layout/LinedList"/>
    <dgm:cxn modelId="{67568563-3EEC-4869-AED1-9390755F778B}" type="presParOf" srcId="{4C29AADB-200A-432B-93C3-85B586354113}" destId="{093BA4FA-C272-47FB-A77F-4F088CA46A41}" srcOrd="2" destOrd="0" presId="urn:microsoft.com/office/officeart/2008/layout/LinedList"/>
    <dgm:cxn modelId="{F74CDC71-0085-4153-BBE3-C28713E1E2BD}" type="presParOf" srcId="{08F4CD1E-F6EB-4591-96A6-E736255A96F9}" destId="{1AF09C89-C9EA-4ABD-8B7E-A17E9A7EB543}" srcOrd="2" destOrd="0" presId="urn:microsoft.com/office/officeart/2008/layout/LinedList"/>
    <dgm:cxn modelId="{2D2FECA6-70BE-4C15-9055-9F9A5D881A1A}" type="presParOf" srcId="{08F4CD1E-F6EB-4591-96A6-E736255A96F9}" destId="{DA8711A8-12CF-4AE6-AA3A-DEAA18630F24}" srcOrd="3" destOrd="0" presId="urn:microsoft.com/office/officeart/2008/layout/LinedList"/>
    <dgm:cxn modelId="{5C0BAB4E-D1AB-45B4-865A-99330D21A280}" type="presParOf" srcId="{08F4CD1E-F6EB-4591-96A6-E736255A96F9}" destId="{44CE6C04-B099-477C-8B12-8BF395C84A19}" srcOrd="4" destOrd="0" presId="urn:microsoft.com/office/officeart/2008/layout/LinedList"/>
    <dgm:cxn modelId="{D08F8F41-45A5-43AF-806D-7249A2177DF0}" type="presParOf" srcId="{44CE6C04-B099-477C-8B12-8BF395C84A19}" destId="{A6D808FB-120E-4065-9F6A-310B0D9D845F}" srcOrd="0" destOrd="0" presId="urn:microsoft.com/office/officeart/2008/layout/LinedList"/>
    <dgm:cxn modelId="{4D8B62A6-12C4-4344-8802-74C90E001199}" type="presParOf" srcId="{44CE6C04-B099-477C-8B12-8BF395C84A19}" destId="{BBE02F8E-C212-44AB-8AD5-30591AA66892}" srcOrd="1" destOrd="0" presId="urn:microsoft.com/office/officeart/2008/layout/LinedList"/>
    <dgm:cxn modelId="{DCE8D99F-95AF-4A8F-B0C6-5140C2FEB728}" type="presParOf" srcId="{44CE6C04-B099-477C-8B12-8BF395C84A19}" destId="{43EE557B-7E51-472C-BA3E-72CDB7E9E250}" srcOrd="2" destOrd="0" presId="urn:microsoft.com/office/officeart/2008/layout/LinedList"/>
    <dgm:cxn modelId="{2989BF6B-8FD4-4B18-99D8-FA72C6119F29}" type="presParOf" srcId="{43EE557B-7E51-472C-BA3E-72CDB7E9E250}" destId="{7129080F-404A-42FD-8A45-7B7B40DF113D}" srcOrd="0" destOrd="0" presId="urn:microsoft.com/office/officeart/2008/layout/LinedList"/>
    <dgm:cxn modelId="{DC68EE77-CF09-4349-83CC-1244C3FDE458}" type="presParOf" srcId="{7129080F-404A-42FD-8A45-7B7B40DF113D}" destId="{5B63CB00-0577-4272-9EBB-5BB89876AA55}" srcOrd="0" destOrd="0" presId="urn:microsoft.com/office/officeart/2008/layout/LinedList"/>
    <dgm:cxn modelId="{673841F4-421C-4473-874C-4A0A8018FB00}" type="presParOf" srcId="{7129080F-404A-42FD-8A45-7B7B40DF113D}" destId="{485128CD-AA60-4D4C-A4A7-AD83E6EDBC5C}" srcOrd="1" destOrd="0" presId="urn:microsoft.com/office/officeart/2008/layout/LinedList"/>
    <dgm:cxn modelId="{05D26966-4958-4ECF-938B-B0C310D9AA29}" type="presParOf" srcId="{7129080F-404A-42FD-8A45-7B7B40DF113D}" destId="{5787033A-8B0E-4D55-BE2F-F4FCA2B4FD18}" srcOrd="2" destOrd="0" presId="urn:microsoft.com/office/officeart/2008/layout/LinedList"/>
    <dgm:cxn modelId="{5B6800FF-42DD-47F2-AF00-60F65DAD2AF7}" type="presParOf" srcId="{08F4CD1E-F6EB-4591-96A6-E736255A96F9}" destId="{D0A33DDE-520D-4D90-A133-2692AC8A4A8F}" srcOrd="5" destOrd="0" presId="urn:microsoft.com/office/officeart/2008/layout/LinedList"/>
    <dgm:cxn modelId="{4705B3C2-0BC9-4C77-8156-87A9C2D4CA5F}" type="presParOf" srcId="{08F4CD1E-F6EB-4591-96A6-E736255A96F9}" destId="{B8B6C72B-BAE1-476B-ADA7-15F3AC0D8029}" srcOrd="6" destOrd="0" presId="urn:microsoft.com/office/officeart/2008/layout/LinedList"/>
    <dgm:cxn modelId="{5F186AE5-8865-47BF-876D-F071D8BB4F07}" type="presParOf" srcId="{08F4CD1E-F6EB-4591-96A6-E736255A96F9}" destId="{CC0897CB-ABA5-4AB2-909F-DF6745E9D01F}" srcOrd="7" destOrd="0" presId="urn:microsoft.com/office/officeart/2008/layout/LinedList"/>
    <dgm:cxn modelId="{B1A0AA18-1A4E-45C3-A296-9FD8A46DD669}" type="presParOf" srcId="{CC0897CB-ABA5-4AB2-909F-DF6745E9D01F}" destId="{B5281F2F-8B5F-4FB7-8330-11FB591C204B}" srcOrd="0" destOrd="0" presId="urn:microsoft.com/office/officeart/2008/layout/LinedList"/>
    <dgm:cxn modelId="{5E8BF343-1E96-4142-90CB-CF89F2DED4AD}" type="presParOf" srcId="{CC0897CB-ABA5-4AB2-909F-DF6745E9D01F}" destId="{BF2AC5FE-E615-4583-9570-9E834EF3FBAB}" srcOrd="1" destOrd="0" presId="urn:microsoft.com/office/officeart/2008/layout/LinedList"/>
    <dgm:cxn modelId="{B2FC245C-E4B8-49B1-AD46-67ACFA749FDE}" type="presParOf" srcId="{CC0897CB-ABA5-4AB2-909F-DF6745E9D01F}" destId="{FD2D72ED-F1BE-4A04-B1FB-A8F0154BA625}" srcOrd="2" destOrd="0" presId="urn:microsoft.com/office/officeart/2008/layout/LinedList"/>
    <dgm:cxn modelId="{2C5A5275-DD55-4AFF-9652-51FC4BA52004}" type="presParOf" srcId="{FD2D72ED-F1BE-4A04-B1FB-A8F0154BA625}" destId="{DD5A07C3-9D44-446D-83D1-D97C1FBB32E1}" srcOrd="0" destOrd="0" presId="urn:microsoft.com/office/officeart/2008/layout/LinedList"/>
    <dgm:cxn modelId="{388719C1-1EB2-4589-826B-47C2031B281A}" type="presParOf" srcId="{DD5A07C3-9D44-446D-83D1-D97C1FBB32E1}" destId="{26AC1627-9A7F-4678-B5F9-78523EEBB7B2}" srcOrd="0" destOrd="0" presId="urn:microsoft.com/office/officeart/2008/layout/LinedList"/>
    <dgm:cxn modelId="{D76290E5-FBC1-4185-AA54-F07DF66805E8}" type="presParOf" srcId="{DD5A07C3-9D44-446D-83D1-D97C1FBB32E1}" destId="{9EB9D5EE-934B-4FD9-B812-DBC760042322}" srcOrd="1" destOrd="0" presId="urn:microsoft.com/office/officeart/2008/layout/LinedList"/>
    <dgm:cxn modelId="{7FF3D06E-5AB9-45E9-866A-7F6660426C4D}" type="presParOf" srcId="{DD5A07C3-9D44-446D-83D1-D97C1FBB32E1}" destId="{28ACA7B7-2E80-4452-88B3-73820FA88054}" srcOrd="2" destOrd="0" presId="urn:microsoft.com/office/officeart/2008/layout/LinedList"/>
    <dgm:cxn modelId="{B73AA5C0-1319-4C3E-88B5-84D713A9E43A}" type="presParOf" srcId="{08F4CD1E-F6EB-4591-96A6-E736255A96F9}" destId="{187D50EB-27C3-43A7-884A-BACD1D2E1B69}" srcOrd="8" destOrd="0" presId="urn:microsoft.com/office/officeart/2008/layout/LinedList"/>
    <dgm:cxn modelId="{5914506C-AE88-490C-BD1D-E787AF21A870}" type="presParOf" srcId="{08F4CD1E-F6EB-4591-96A6-E736255A96F9}" destId="{BB9CD9D9-40EC-4C3D-BDF5-44413184B522}" srcOrd="9" destOrd="0" presId="urn:microsoft.com/office/officeart/2008/layout/Lin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443C6B9-1868-4E0B-BD48-B5C5CA8E985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C3DFC16A-4D4C-494D-8F3A-2543E76D0417}">
      <dgm:prSet phldrT="[Text]"/>
      <dgm:spPr>
        <a:solidFill>
          <a:srgbClr val="7030A0"/>
        </a:solidFill>
      </dgm:spPr>
      <dgm:t>
        <a:bodyPr/>
        <a:lstStyle/>
        <a:p>
          <a:r>
            <a:rPr lang="en-US" dirty="0"/>
            <a:t>Command</a:t>
          </a:r>
        </a:p>
      </dgm:t>
    </dgm:pt>
    <dgm:pt modelId="{B38B0F67-3A28-4021-8BC3-5956652BAD99}" type="parTrans" cxnId="{C46BEF4F-4AB4-445B-BCF7-58B927CCA56D}">
      <dgm:prSet/>
      <dgm:spPr/>
      <dgm:t>
        <a:bodyPr/>
        <a:lstStyle/>
        <a:p>
          <a:endParaRPr lang="en-US"/>
        </a:p>
      </dgm:t>
    </dgm:pt>
    <dgm:pt modelId="{6A498E46-C399-4D53-830B-6C1182B04EC3}" type="sibTrans" cxnId="{C46BEF4F-4AB4-445B-BCF7-58B927CCA56D}">
      <dgm:prSet/>
      <dgm:spPr/>
      <dgm:t>
        <a:bodyPr/>
        <a:lstStyle/>
        <a:p>
          <a:endParaRPr lang="en-US"/>
        </a:p>
      </dgm:t>
    </dgm:pt>
    <dgm:pt modelId="{3D3E06A2-CD54-4E50-BF0A-60C6ACB20F45}">
      <dgm:prSet phldrT="[Text]"/>
      <dgm:spPr>
        <a:solidFill>
          <a:srgbClr val="FF0000"/>
        </a:solidFill>
      </dgm:spPr>
      <dgm:t>
        <a:bodyPr/>
        <a:lstStyle/>
        <a:p>
          <a:r>
            <a:rPr lang="en-US" dirty="0"/>
            <a:t>Triage</a:t>
          </a:r>
        </a:p>
      </dgm:t>
    </dgm:pt>
    <dgm:pt modelId="{E652FEA2-FEC0-4E2D-9781-DF849A585B3A}" type="parTrans" cxnId="{13DBD501-D505-400E-A156-5B0E5E8FDD50}">
      <dgm:prSet/>
      <dgm:spPr/>
      <dgm:t>
        <a:bodyPr/>
        <a:lstStyle/>
        <a:p>
          <a:endParaRPr lang="en-US"/>
        </a:p>
      </dgm:t>
    </dgm:pt>
    <dgm:pt modelId="{A24140BA-0808-4BCA-985A-6ADC0BB11FE1}" type="sibTrans" cxnId="{13DBD501-D505-400E-A156-5B0E5E8FDD50}">
      <dgm:prSet/>
      <dgm:spPr/>
      <dgm:t>
        <a:bodyPr/>
        <a:lstStyle/>
        <a:p>
          <a:endParaRPr lang="en-US"/>
        </a:p>
      </dgm:t>
    </dgm:pt>
    <dgm:pt modelId="{1EB3CDDE-8AD2-4479-A3D0-BADBAC128E7E}">
      <dgm:prSet phldrT="[Text]"/>
      <dgm:spPr>
        <a:solidFill>
          <a:srgbClr val="FF0000"/>
        </a:solidFill>
      </dgm:spPr>
      <dgm:t>
        <a:bodyPr/>
        <a:lstStyle/>
        <a:p>
          <a:r>
            <a:rPr lang="en-US" dirty="0"/>
            <a:t>Treatment</a:t>
          </a:r>
        </a:p>
      </dgm:t>
    </dgm:pt>
    <dgm:pt modelId="{D02D7F9A-EFA2-4B3F-9D99-8648531362F7}" type="parTrans" cxnId="{7052E608-E1A4-4423-A27C-5717A0FA1E8B}">
      <dgm:prSet/>
      <dgm:spPr/>
      <dgm:t>
        <a:bodyPr/>
        <a:lstStyle/>
        <a:p>
          <a:endParaRPr lang="en-US"/>
        </a:p>
      </dgm:t>
    </dgm:pt>
    <dgm:pt modelId="{60006F35-9CBF-43D3-8348-9248C93AFCD4}" type="sibTrans" cxnId="{7052E608-E1A4-4423-A27C-5717A0FA1E8B}">
      <dgm:prSet/>
      <dgm:spPr/>
      <dgm:t>
        <a:bodyPr/>
        <a:lstStyle/>
        <a:p>
          <a:endParaRPr lang="en-US"/>
        </a:p>
      </dgm:t>
    </dgm:pt>
    <dgm:pt modelId="{6540C4E9-7B47-4C22-B5F4-96096F4CE374}">
      <dgm:prSet phldrT="[Text]"/>
      <dgm:spPr>
        <a:solidFill>
          <a:srgbClr val="FF0000"/>
        </a:solidFill>
      </dgm:spPr>
      <dgm:t>
        <a:bodyPr/>
        <a:lstStyle/>
        <a:p>
          <a:r>
            <a:rPr lang="en-US" dirty="0"/>
            <a:t>Staging</a:t>
          </a:r>
        </a:p>
      </dgm:t>
    </dgm:pt>
    <dgm:pt modelId="{4C3230A9-0250-4C4E-A9A9-BBF8D0ADB15E}" type="parTrans" cxnId="{7DB7BFCA-741B-43FF-991F-D4779E7F3B53}">
      <dgm:prSet/>
      <dgm:spPr/>
      <dgm:t>
        <a:bodyPr/>
        <a:lstStyle/>
        <a:p>
          <a:endParaRPr lang="en-US"/>
        </a:p>
      </dgm:t>
    </dgm:pt>
    <dgm:pt modelId="{3370DDCE-416A-461D-B720-7F0BAF8DCF33}" type="sibTrans" cxnId="{7DB7BFCA-741B-43FF-991F-D4779E7F3B53}">
      <dgm:prSet/>
      <dgm:spPr/>
      <dgm:t>
        <a:bodyPr/>
        <a:lstStyle/>
        <a:p>
          <a:endParaRPr lang="en-US"/>
        </a:p>
      </dgm:t>
    </dgm:pt>
    <dgm:pt modelId="{037680E1-158D-43E5-B018-39EFF136C2D5}">
      <dgm:prSet/>
      <dgm:spPr>
        <a:solidFill>
          <a:srgbClr val="FF0000"/>
        </a:solidFill>
      </dgm:spPr>
      <dgm:t>
        <a:bodyPr/>
        <a:lstStyle/>
        <a:p>
          <a:r>
            <a:rPr lang="en-US" dirty="0"/>
            <a:t>Transport</a:t>
          </a:r>
        </a:p>
      </dgm:t>
    </dgm:pt>
    <dgm:pt modelId="{8DFEEF25-F51B-4831-BCF8-AAE120C6E6AE}" type="parTrans" cxnId="{5D91F2CE-7D88-4C8E-B8E1-124A7C459411}">
      <dgm:prSet/>
      <dgm:spPr/>
      <dgm:t>
        <a:bodyPr/>
        <a:lstStyle/>
        <a:p>
          <a:endParaRPr lang="en-US"/>
        </a:p>
      </dgm:t>
    </dgm:pt>
    <dgm:pt modelId="{54DC735D-4EB9-4327-B797-ED733F9129EF}" type="sibTrans" cxnId="{5D91F2CE-7D88-4C8E-B8E1-124A7C459411}">
      <dgm:prSet/>
      <dgm:spPr/>
      <dgm:t>
        <a:bodyPr/>
        <a:lstStyle/>
        <a:p>
          <a:endParaRPr lang="en-US"/>
        </a:p>
      </dgm:t>
    </dgm:pt>
    <dgm:pt modelId="{9438F3D2-8BC5-4D64-9BB0-8F212A27C8B2}">
      <dgm:prSet/>
      <dgm:spPr>
        <a:solidFill>
          <a:srgbClr val="FF0000"/>
        </a:solidFill>
      </dgm:spPr>
      <dgm:t>
        <a:bodyPr/>
        <a:lstStyle/>
        <a:p>
          <a:r>
            <a:rPr lang="en-US" dirty="0"/>
            <a:t>Rehab</a:t>
          </a:r>
        </a:p>
      </dgm:t>
    </dgm:pt>
    <dgm:pt modelId="{FA769603-A095-464D-8BF1-B6F32B612920}" type="parTrans" cxnId="{A04521E3-F9D2-41ED-A69C-CA28F02968AD}">
      <dgm:prSet/>
      <dgm:spPr/>
      <dgm:t>
        <a:bodyPr/>
        <a:lstStyle/>
        <a:p>
          <a:endParaRPr lang="en-US"/>
        </a:p>
      </dgm:t>
    </dgm:pt>
    <dgm:pt modelId="{22D4DFEB-344B-4A9A-A2E2-FD7791E3427F}" type="sibTrans" cxnId="{A04521E3-F9D2-41ED-A69C-CA28F02968AD}">
      <dgm:prSet/>
      <dgm:spPr/>
      <dgm:t>
        <a:bodyPr/>
        <a:lstStyle/>
        <a:p>
          <a:endParaRPr lang="en-US"/>
        </a:p>
      </dgm:t>
    </dgm:pt>
    <dgm:pt modelId="{ECADAA3E-3B79-4D1A-86BE-AF9DD3B0375B}">
      <dgm:prSet/>
      <dgm:spPr>
        <a:solidFill>
          <a:srgbClr val="00B050"/>
        </a:solidFill>
      </dgm:spPr>
      <dgm:t>
        <a:bodyPr/>
        <a:lstStyle/>
        <a:p>
          <a:r>
            <a:rPr lang="en-US" dirty="0"/>
            <a:t>RTF</a:t>
          </a:r>
        </a:p>
      </dgm:t>
    </dgm:pt>
    <dgm:pt modelId="{DDA8A0A2-63ED-4BF8-B23A-08D93DD68FFD}" type="parTrans" cxnId="{79D6E33F-26E8-47F1-8BB8-1A14A8285E8A}">
      <dgm:prSet/>
      <dgm:spPr/>
      <dgm:t>
        <a:bodyPr/>
        <a:lstStyle/>
        <a:p>
          <a:endParaRPr lang="en-US"/>
        </a:p>
      </dgm:t>
    </dgm:pt>
    <dgm:pt modelId="{8CDB2DA5-47A9-4ED7-BFA3-BBDE3E89C750}" type="sibTrans" cxnId="{79D6E33F-26E8-47F1-8BB8-1A14A8285E8A}">
      <dgm:prSet/>
      <dgm:spPr/>
      <dgm:t>
        <a:bodyPr/>
        <a:lstStyle/>
        <a:p>
          <a:endParaRPr lang="en-US"/>
        </a:p>
      </dgm:t>
    </dgm:pt>
    <dgm:pt modelId="{8ECE27BB-061D-4DA4-B242-3713634893E3}">
      <dgm:prSet/>
      <dgm:spPr>
        <a:solidFill>
          <a:srgbClr val="00B050"/>
        </a:solidFill>
      </dgm:spPr>
      <dgm:t>
        <a:bodyPr/>
        <a:lstStyle/>
        <a:p>
          <a:r>
            <a:rPr lang="en-US" dirty="0"/>
            <a:t>RTF</a:t>
          </a:r>
        </a:p>
      </dgm:t>
    </dgm:pt>
    <dgm:pt modelId="{9F132B9F-8A5A-40E1-B5F1-912F94413C22}" type="parTrans" cxnId="{8F9C6D51-150D-44AF-B299-EDA529C1A04F}">
      <dgm:prSet/>
      <dgm:spPr/>
      <dgm:t>
        <a:bodyPr/>
        <a:lstStyle/>
        <a:p>
          <a:endParaRPr lang="en-US"/>
        </a:p>
      </dgm:t>
    </dgm:pt>
    <dgm:pt modelId="{0A3BA406-D18C-4372-A070-5CF1997C9F8B}" type="sibTrans" cxnId="{8F9C6D51-150D-44AF-B299-EDA529C1A04F}">
      <dgm:prSet/>
      <dgm:spPr/>
      <dgm:t>
        <a:bodyPr/>
        <a:lstStyle/>
        <a:p>
          <a:endParaRPr lang="en-US"/>
        </a:p>
      </dgm:t>
    </dgm:pt>
    <dgm:pt modelId="{34445C53-19D7-44FA-A83E-DF4AB7A8B4C9}">
      <dgm:prSet/>
      <dgm:spPr>
        <a:solidFill>
          <a:srgbClr val="00B050"/>
        </a:solidFill>
      </dgm:spPr>
      <dgm:t>
        <a:bodyPr/>
        <a:lstStyle/>
        <a:p>
          <a:r>
            <a:rPr lang="en-US" dirty="0"/>
            <a:t>MD</a:t>
          </a:r>
        </a:p>
      </dgm:t>
    </dgm:pt>
    <dgm:pt modelId="{58F61199-0702-4112-9C28-F0E552FE144B}" type="parTrans" cxnId="{2B63BD9F-0A51-4206-883E-0630C716D8E5}">
      <dgm:prSet/>
      <dgm:spPr/>
      <dgm:t>
        <a:bodyPr/>
        <a:lstStyle/>
        <a:p>
          <a:endParaRPr lang="en-US"/>
        </a:p>
      </dgm:t>
    </dgm:pt>
    <dgm:pt modelId="{2A752588-F261-4E91-BD59-87344CE13B21}" type="sibTrans" cxnId="{2B63BD9F-0A51-4206-883E-0630C716D8E5}">
      <dgm:prSet/>
      <dgm:spPr/>
      <dgm:t>
        <a:bodyPr/>
        <a:lstStyle/>
        <a:p>
          <a:endParaRPr lang="en-US"/>
        </a:p>
      </dgm:t>
    </dgm:pt>
    <dgm:pt modelId="{ED598DD4-07E1-490F-A677-A7B1A59B572D}">
      <dgm:prSet/>
      <dgm:spPr>
        <a:solidFill>
          <a:srgbClr val="00B050"/>
        </a:solidFill>
      </dgm:spPr>
      <dgm:t>
        <a:bodyPr/>
        <a:lstStyle/>
        <a:p>
          <a:r>
            <a:rPr lang="en-US" dirty="0"/>
            <a:t>FR</a:t>
          </a:r>
        </a:p>
      </dgm:t>
    </dgm:pt>
    <dgm:pt modelId="{BB774D6E-1C51-498A-9599-3728CCB3F000}" type="parTrans" cxnId="{2437B804-436A-45E1-99A3-3936D023EE47}">
      <dgm:prSet/>
      <dgm:spPr/>
      <dgm:t>
        <a:bodyPr/>
        <a:lstStyle/>
        <a:p>
          <a:endParaRPr lang="en-US"/>
        </a:p>
      </dgm:t>
    </dgm:pt>
    <dgm:pt modelId="{A4E5FE56-1AE7-49F5-A450-C649494DFCF9}" type="sibTrans" cxnId="{2437B804-436A-45E1-99A3-3936D023EE47}">
      <dgm:prSet/>
      <dgm:spPr/>
      <dgm:t>
        <a:bodyPr/>
        <a:lstStyle/>
        <a:p>
          <a:endParaRPr lang="en-US"/>
        </a:p>
      </dgm:t>
    </dgm:pt>
    <dgm:pt modelId="{3D7F4CF5-7517-4BA1-AF8D-B851D05A3171}">
      <dgm:prSet/>
      <dgm:spPr>
        <a:solidFill>
          <a:srgbClr val="00B050"/>
        </a:solidFill>
      </dgm:spPr>
      <dgm:t>
        <a:bodyPr/>
        <a:lstStyle/>
        <a:p>
          <a:r>
            <a:rPr lang="en-US" dirty="0"/>
            <a:t>Med 2</a:t>
          </a:r>
        </a:p>
      </dgm:t>
    </dgm:pt>
    <dgm:pt modelId="{28B2E7DE-A5B0-4FB7-8826-88E87D63703F}" type="parTrans" cxnId="{9BACDDB5-4C2E-4D5F-8CE7-B3552FBDFC52}">
      <dgm:prSet/>
      <dgm:spPr/>
      <dgm:t>
        <a:bodyPr/>
        <a:lstStyle/>
        <a:p>
          <a:endParaRPr lang="en-US"/>
        </a:p>
      </dgm:t>
    </dgm:pt>
    <dgm:pt modelId="{2BFC8CC8-05DD-43EC-97F2-96A6AB4365DB}" type="sibTrans" cxnId="{9BACDDB5-4C2E-4D5F-8CE7-B3552FBDFC52}">
      <dgm:prSet/>
      <dgm:spPr/>
      <dgm:t>
        <a:bodyPr/>
        <a:lstStyle/>
        <a:p>
          <a:endParaRPr lang="en-US"/>
        </a:p>
      </dgm:t>
    </dgm:pt>
    <dgm:pt modelId="{7735D06D-2733-4C37-A409-1A185BBD9634}">
      <dgm:prSet/>
      <dgm:spPr>
        <a:solidFill>
          <a:srgbClr val="00B050"/>
        </a:solidFill>
      </dgm:spPr>
      <dgm:t>
        <a:bodyPr/>
        <a:lstStyle/>
        <a:p>
          <a:r>
            <a:rPr lang="en-US" dirty="0"/>
            <a:t>Med 3</a:t>
          </a:r>
        </a:p>
      </dgm:t>
    </dgm:pt>
    <dgm:pt modelId="{6423E277-AB12-4153-9331-0AD601F8FB26}" type="parTrans" cxnId="{32FDC120-82C7-4B6A-A672-BBF9369F7ACA}">
      <dgm:prSet/>
      <dgm:spPr/>
      <dgm:t>
        <a:bodyPr/>
        <a:lstStyle/>
        <a:p>
          <a:endParaRPr lang="en-US"/>
        </a:p>
      </dgm:t>
    </dgm:pt>
    <dgm:pt modelId="{87E6265A-F4D9-4350-8CED-BDDA6078F9D1}" type="sibTrans" cxnId="{32FDC120-82C7-4B6A-A672-BBF9369F7ACA}">
      <dgm:prSet/>
      <dgm:spPr/>
      <dgm:t>
        <a:bodyPr/>
        <a:lstStyle/>
        <a:p>
          <a:endParaRPr lang="en-US"/>
        </a:p>
      </dgm:t>
    </dgm:pt>
    <dgm:pt modelId="{FB934EF2-C5D3-4C3D-BB22-2241473A8F83}">
      <dgm:prSet/>
      <dgm:spPr>
        <a:solidFill>
          <a:srgbClr val="00B050"/>
        </a:solidFill>
      </dgm:spPr>
      <dgm:t>
        <a:bodyPr/>
        <a:lstStyle/>
        <a:p>
          <a:r>
            <a:rPr lang="en-US" dirty="0"/>
            <a:t>RTF</a:t>
          </a:r>
        </a:p>
      </dgm:t>
    </dgm:pt>
    <dgm:pt modelId="{8595D730-1B2E-4591-9C0C-19BA1B0FE61E}" type="parTrans" cxnId="{034E13A8-003A-4425-818D-9701011CBEB3}">
      <dgm:prSet/>
      <dgm:spPr/>
      <dgm:t>
        <a:bodyPr/>
        <a:lstStyle/>
        <a:p>
          <a:endParaRPr lang="en-US"/>
        </a:p>
      </dgm:t>
    </dgm:pt>
    <dgm:pt modelId="{5D67BF58-1CEC-45A9-8E61-127CEF238DF1}" type="sibTrans" cxnId="{034E13A8-003A-4425-818D-9701011CBEB3}">
      <dgm:prSet/>
      <dgm:spPr/>
      <dgm:t>
        <a:bodyPr/>
        <a:lstStyle/>
        <a:p>
          <a:endParaRPr lang="en-US"/>
        </a:p>
      </dgm:t>
    </dgm:pt>
    <dgm:pt modelId="{8A01BFD2-2F6A-47D3-A420-80B79A8E1A94}">
      <dgm:prSet/>
      <dgm:spPr>
        <a:solidFill>
          <a:srgbClr val="00B050"/>
        </a:solidFill>
      </dgm:spPr>
      <dgm:t>
        <a:bodyPr/>
        <a:lstStyle/>
        <a:p>
          <a:r>
            <a:rPr lang="en-US" dirty="0"/>
            <a:t>Med 5</a:t>
          </a:r>
        </a:p>
      </dgm:t>
    </dgm:pt>
    <dgm:pt modelId="{BAB5981D-FB45-402F-AD98-6FA29026AF97}" type="parTrans" cxnId="{E5DE0316-8844-45E0-812E-D34338FB30EE}">
      <dgm:prSet/>
      <dgm:spPr/>
      <dgm:t>
        <a:bodyPr/>
        <a:lstStyle/>
        <a:p>
          <a:endParaRPr lang="en-US"/>
        </a:p>
      </dgm:t>
    </dgm:pt>
    <dgm:pt modelId="{4C2A4727-573F-4669-BC2E-C805ADB141CE}" type="sibTrans" cxnId="{E5DE0316-8844-45E0-812E-D34338FB30EE}">
      <dgm:prSet/>
      <dgm:spPr/>
      <dgm:t>
        <a:bodyPr/>
        <a:lstStyle/>
        <a:p>
          <a:endParaRPr lang="en-US"/>
        </a:p>
      </dgm:t>
    </dgm:pt>
    <dgm:pt modelId="{0C1C3650-368E-401F-839B-55572CD2F842}">
      <dgm:prSet/>
      <dgm:spPr>
        <a:solidFill>
          <a:srgbClr val="00B050"/>
        </a:solidFill>
      </dgm:spPr>
      <dgm:t>
        <a:bodyPr/>
        <a:lstStyle/>
        <a:p>
          <a:r>
            <a:rPr lang="en-US" dirty="0"/>
            <a:t>Med 1</a:t>
          </a:r>
        </a:p>
      </dgm:t>
    </dgm:pt>
    <dgm:pt modelId="{B4E98580-60AC-4649-B7AE-DF2249CEE358}" type="parTrans" cxnId="{ABFF4F33-2401-4CFB-A79D-F854ED8C14A4}">
      <dgm:prSet/>
      <dgm:spPr/>
      <dgm:t>
        <a:bodyPr/>
        <a:lstStyle/>
        <a:p>
          <a:endParaRPr lang="en-US"/>
        </a:p>
      </dgm:t>
    </dgm:pt>
    <dgm:pt modelId="{3CC00970-A640-491F-9EF7-12C475A39208}" type="sibTrans" cxnId="{ABFF4F33-2401-4CFB-A79D-F854ED8C14A4}">
      <dgm:prSet/>
      <dgm:spPr/>
      <dgm:t>
        <a:bodyPr/>
        <a:lstStyle/>
        <a:p>
          <a:endParaRPr lang="en-US"/>
        </a:p>
      </dgm:t>
    </dgm:pt>
    <dgm:pt modelId="{590CB9FA-86EC-421E-B87F-EB8FF4605322}">
      <dgm:prSet/>
      <dgm:spPr>
        <a:solidFill>
          <a:srgbClr val="00B050"/>
        </a:solidFill>
      </dgm:spPr>
      <dgm:t>
        <a:bodyPr/>
        <a:lstStyle/>
        <a:p>
          <a:r>
            <a:rPr lang="en-US" dirty="0"/>
            <a:t>Med 4</a:t>
          </a:r>
        </a:p>
      </dgm:t>
    </dgm:pt>
    <dgm:pt modelId="{A9E28DDB-C0A1-402C-97F9-CC5E8399EAB5}" type="sibTrans" cxnId="{73A3A1BA-8953-46A2-8E3D-F6C0E5BD86CD}">
      <dgm:prSet/>
      <dgm:spPr/>
      <dgm:t>
        <a:bodyPr/>
        <a:lstStyle/>
        <a:p>
          <a:endParaRPr lang="en-US"/>
        </a:p>
      </dgm:t>
    </dgm:pt>
    <dgm:pt modelId="{0D090BCE-72A7-4BA1-B3A8-B317D0C0D72F}" type="parTrans" cxnId="{73A3A1BA-8953-46A2-8E3D-F6C0E5BD86CD}">
      <dgm:prSet/>
      <dgm:spPr/>
      <dgm:t>
        <a:bodyPr/>
        <a:lstStyle/>
        <a:p>
          <a:endParaRPr lang="en-US"/>
        </a:p>
      </dgm:t>
    </dgm:pt>
    <dgm:pt modelId="{A5CCB6D5-0A46-45C7-B35E-3E906FCC1796}">
      <dgm:prSet/>
      <dgm:spPr>
        <a:solidFill>
          <a:srgbClr val="00B050"/>
        </a:solidFill>
      </dgm:spPr>
      <dgm:t>
        <a:bodyPr/>
        <a:lstStyle/>
        <a:p>
          <a:r>
            <a:rPr lang="en-US" dirty="0"/>
            <a:t>MIR Bus</a:t>
          </a:r>
        </a:p>
      </dgm:t>
    </dgm:pt>
    <dgm:pt modelId="{B7DB2A5B-AEDA-476B-8A78-C7C8359925A9}" type="parTrans" cxnId="{803FF68A-8F9B-4240-8ABE-6C480B869209}">
      <dgm:prSet/>
      <dgm:spPr/>
      <dgm:t>
        <a:bodyPr/>
        <a:lstStyle/>
        <a:p>
          <a:endParaRPr lang="en-US"/>
        </a:p>
      </dgm:t>
    </dgm:pt>
    <dgm:pt modelId="{FC244851-E1C5-4249-92E1-F912398D4B76}" type="sibTrans" cxnId="{803FF68A-8F9B-4240-8ABE-6C480B869209}">
      <dgm:prSet/>
      <dgm:spPr/>
      <dgm:t>
        <a:bodyPr/>
        <a:lstStyle/>
        <a:p>
          <a:endParaRPr lang="en-US"/>
        </a:p>
      </dgm:t>
    </dgm:pt>
    <dgm:pt modelId="{84FBDF3B-06EC-46C0-9F4F-1A36E4D9FB56}" type="pres">
      <dgm:prSet presAssocID="{F443C6B9-1868-4E0B-BD48-B5C5CA8E985B}" presName="hierChild1" presStyleCnt="0">
        <dgm:presLayoutVars>
          <dgm:orgChart val="1"/>
          <dgm:chPref val="1"/>
          <dgm:dir/>
          <dgm:animOne val="branch"/>
          <dgm:animLvl val="lvl"/>
          <dgm:resizeHandles/>
        </dgm:presLayoutVars>
      </dgm:prSet>
      <dgm:spPr/>
    </dgm:pt>
    <dgm:pt modelId="{221FFE82-1DCD-40EE-A976-D5A0B63201BF}" type="pres">
      <dgm:prSet presAssocID="{C3DFC16A-4D4C-494D-8F3A-2543E76D0417}" presName="hierRoot1" presStyleCnt="0">
        <dgm:presLayoutVars>
          <dgm:hierBranch val="init"/>
        </dgm:presLayoutVars>
      </dgm:prSet>
      <dgm:spPr/>
    </dgm:pt>
    <dgm:pt modelId="{18F074B0-B300-4739-B966-4BA7EF6CA9E9}" type="pres">
      <dgm:prSet presAssocID="{C3DFC16A-4D4C-494D-8F3A-2543E76D0417}" presName="rootComposite1" presStyleCnt="0"/>
      <dgm:spPr/>
    </dgm:pt>
    <dgm:pt modelId="{4677AC6E-578A-46B7-92C9-2B78DDC17DC6}" type="pres">
      <dgm:prSet presAssocID="{C3DFC16A-4D4C-494D-8F3A-2543E76D0417}" presName="rootText1" presStyleLbl="node0" presStyleIdx="0" presStyleCnt="1">
        <dgm:presLayoutVars>
          <dgm:chPref val="3"/>
        </dgm:presLayoutVars>
      </dgm:prSet>
      <dgm:spPr/>
    </dgm:pt>
    <dgm:pt modelId="{93926639-EA66-4B2D-8592-B1F371C73C9E}" type="pres">
      <dgm:prSet presAssocID="{C3DFC16A-4D4C-494D-8F3A-2543E76D0417}" presName="rootConnector1" presStyleLbl="node1" presStyleIdx="0" presStyleCnt="0"/>
      <dgm:spPr/>
    </dgm:pt>
    <dgm:pt modelId="{DC15F8DE-25E3-411D-BF4A-FBCAB6C75A0E}" type="pres">
      <dgm:prSet presAssocID="{C3DFC16A-4D4C-494D-8F3A-2543E76D0417}" presName="hierChild2" presStyleCnt="0"/>
      <dgm:spPr/>
    </dgm:pt>
    <dgm:pt modelId="{029E374E-9894-48E5-B454-019932BB3F32}" type="pres">
      <dgm:prSet presAssocID="{E652FEA2-FEC0-4E2D-9781-DF849A585B3A}" presName="Name37" presStyleLbl="parChTrans1D2" presStyleIdx="0" presStyleCnt="5"/>
      <dgm:spPr/>
    </dgm:pt>
    <dgm:pt modelId="{27893D97-241D-44D4-9757-A8740E6AE715}" type="pres">
      <dgm:prSet presAssocID="{3D3E06A2-CD54-4E50-BF0A-60C6ACB20F45}" presName="hierRoot2" presStyleCnt="0">
        <dgm:presLayoutVars>
          <dgm:hierBranch val="init"/>
        </dgm:presLayoutVars>
      </dgm:prSet>
      <dgm:spPr/>
    </dgm:pt>
    <dgm:pt modelId="{69DA8A57-AC51-43C6-AD82-C22CE649C23D}" type="pres">
      <dgm:prSet presAssocID="{3D3E06A2-CD54-4E50-BF0A-60C6ACB20F45}" presName="rootComposite" presStyleCnt="0"/>
      <dgm:spPr/>
    </dgm:pt>
    <dgm:pt modelId="{239FDAA7-89B2-4FB6-AD0B-E446307566FF}" type="pres">
      <dgm:prSet presAssocID="{3D3E06A2-CD54-4E50-BF0A-60C6ACB20F45}" presName="rootText" presStyleLbl="node2" presStyleIdx="0" presStyleCnt="5">
        <dgm:presLayoutVars>
          <dgm:chPref val="3"/>
        </dgm:presLayoutVars>
      </dgm:prSet>
      <dgm:spPr/>
    </dgm:pt>
    <dgm:pt modelId="{24AFA9B7-0D2F-4508-A9D4-F10A9670C056}" type="pres">
      <dgm:prSet presAssocID="{3D3E06A2-CD54-4E50-BF0A-60C6ACB20F45}" presName="rootConnector" presStyleLbl="node2" presStyleIdx="0" presStyleCnt="5"/>
      <dgm:spPr/>
    </dgm:pt>
    <dgm:pt modelId="{12C66514-67A4-4813-9C5D-E5CAAD7A929E}" type="pres">
      <dgm:prSet presAssocID="{3D3E06A2-CD54-4E50-BF0A-60C6ACB20F45}" presName="hierChild4" presStyleCnt="0"/>
      <dgm:spPr/>
    </dgm:pt>
    <dgm:pt modelId="{7E326B4D-F6B6-404E-8061-8A8342B2DBF3}" type="pres">
      <dgm:prSet presAssocID="{DDA8A0A2-63ED-4BF8-B23A-08D93DD68FFD}" presName="Name37" presStyleLbl="parChTrans1D3" presStyleIdx="0" presStyleCnt="11"/>
      <dgm:spPr/>
    </dgm:pt>
    <dgm:pt modelId="{06CD4DAD-BB00-4F75-BB31-F161949687A9}" type="pres">
      <dgm:prSet presAssocID="{ECADAA3E-3B79-4D1A-86BE-AF9DD3B0375B}" presName="hierRoot2" presStyleCnt="0">
        <dgm:presLayoutVars>
          <dgm:hierBranch val="init"/>
        </dgm:presLayoutVars>
      </dgm:prSet>
      <dgm:spPr/>
    </dgm:pt>
    <dgm:pt modelId="{9DD1FE32-3A09-43FC-BC07-2F4186DCFD81}" type="pres">
      <dgm:prSet presAssocID="{ECADAA3E-3B79-4D1A-86BE-AF9DD3B0375B}" presName="rootComposite" presStyleCnt="0"/>
      <dgm:spPr/>
    </dgm:pt>
    <dgm:pt modelId="{A5365733-49DA-4A5C-B81B-A2953453C43A}" type="pres">
      <dgm:prSet presAssocID="{ECADAA3E-3B79-4D1A-86BE-AF9DD3B0375B}" presName="rootText" presStyleLbl="node3" presStyleIdx="0" presStyleCnt="11">
        <dgm:presLayoutVars>
          <dgm:chPref val="3"/>
        </dgm:presLayoutVars>
      </dgm:prSet>
      <dgm:spPr/>
    </dgm:pt>
    <dgm:pt modelId="{58F2479B-9873-4AE5-BC38-A495CD7B67E5}" type="pres">
      <dgm:prSet presAssocID="{ECADAA3E-3B79-4D1A-86BE-AF9DD3B0375B}" presName="rootConnector" presStyleLbl="node3" presStyleIdx="0" presStyleCnt="11"/>
      <dgm:spPr/>
    </dgm:pt>
    <dgm:pt modelId="{0A5189A4-EF06-4105-B79F-D5F96091145A}" type="pres">
      <dgm:prSet presAssocID="{ECADAA3E-3B79-4D1A-86BE-AF9DD3B0375B}" presName="hierChild4" presStyleCnt="0"/>
      <dgm:spPr/>
    </dgm:pt>
    <dgm:pt modelId="{46612232-69F8-4055-B075-BBFA3C3C477E}" type="pres">
      <dgm:prSet presAssocID="{ECADAA3E-3B79-4D1A-86BE-AF9DD3B0375B}" presName="hierChild5" presStyleCnt="0"/>
      <dgm:spPr/>
    </dgm:pt>
    <dgm:pt modelId="{EBE044EB-3F02-4070-AF39-03A01841108C}" type="pres">
      <dgm:prSet presAssocID="{9F132B9F-8A5A-40E1-B5F1-912F94413C22}" presName="Name37" presStyleLbl="parChTrans1D3" presStyleIdx="1" presStyleCnt="11"/>
      <dgm:spPr/>
    </dgm:pt>
    <dgm:pt modelId="{8F37F0DA-1244-4AC6-803C-237FD5EF7551}" type="pres">
      <dgm:prSet presAssocID="{8ECE27BB-061D-4DA4-B242-3713634893E3}" presName="hierRoot2" presStyleCnt="0">
        <dgm:presLayoutVars>
          <dgm:hierBranch val="init"/>
        </dgm:presLayoutVars>
      </dgm:prSet>
      <dgm:spPr/>
    </dgm:pt>
    <dgm:pt modelId="{78B82FC9-F25E-44DF-B8E3-6514A5E1C8A3}" type="pres">
      <dgm:prSet presAssocID="{8ECE27BB-061D-4DA4-B242-3713634893E3}" presName="rootComposite" presStyleCnt="0"/>
      <dgm:spPr/>
    </dgm:pt>
    <dgm:pt modelId="{C0E43F93-0F2C-43FC-8A5B-9E01F3862B43}" type="pres">
      <dgm:prSet presAssocID="{8ECE27BB-061D-4DA4-B242-3713634893E3}" presName="rootText" presStyleLbl="node3" presStyleIdx="1" presStyleCnt="11">
        <dgm:presLayoutVars>
          <dgm:chPref val="3"/>
        </dgm:presLayoutVars>
      </dgm:prSet>
      <dgm:spPr/>
    </dgm:pt>
    <dgm:pt modelId="{7CBCBE9D-F75A-43EB-9F26-06B82DEEA363}" type="pres">
      <dgm:prSet presAssocID="{8ECE27BB-061D-4DA4-B242-3713634893E3}" presName="rootConnector" presStyleLbl="node3" presStyleIdx="1" presStyleCnt="11"/>
      <dgm:spPr/>
    </dgm:pt>
    <dgm:pt modelId="{42D94D80-0ED0-467A-9D48-BF47948A146B}" type="pres">
      <dgm:prSet presAssocID="{8ECE27BB-061D-4DA4-B242-3713634893E3}" presName="hierChild4" presStyleCnt="0"/>
      <dgm:spPr/>
    </dgm:pt>
    <dgm:pt modelId="{C8C92AD5-FBE3-4CAB-8879-024CAF617369}" type="pres">
      <dgm:prSet presAssocID="{8ECE27BB-061D-4DA4-B242-3713634893E3}" presName="hierChild5" presStyleCnt="0"/>
      <dgm:spPr/>
    </dgm:pt>
    <dgm:pt modelId="{C428EE8A-7A78-4621-9CBB-32AAA217530D}" type="pres">
      <dgm:prSet presAssocID="{3D3E06A2-CD54-4E50-BF0A-60C6ACB20F45}" presName="hierChild5" presStyleCnt="0"/>
      <dgm:spPr/>
    </dgm:pt>
    <dgm:pt modelId="{F44A14F0-523E-494F-BF0B-D76C1326618A}" type="pres">
      <dgm:prSet presAssocID="{D02D7F9A-EFA2-4B3F-9D99-8648531362F7}" presName="Name37" presStyleLbl="parChTrans1D2" presStyleIdx="1" presStyleCnt="5"/>
      <dgm:spPr/>
    </dgm:pt>
    <dgm:pt modelId="{9965B0EA-F9DB-4670-A4D2-7FB6ECE1D2BD}" type="pres">
      <dgm:prSet presAssocID="{1EB3CDDE-8AD2-4479-A3D0-BADBAC128E7E}" presName="hierRoot2" presStyleCnt="0">
        <dgm:presLayoutVars>
          <dgm:hierBranch val="init"/>
        </dgm:presLayoutVars>
      </dgm:prSet>
      <dgm:spPr/>
    </dgm:pt>
    <dgm:pt modelId="{F776F784-7573-4DE5-914E-78B70116C680}" type="pres">
      <dgm:prSet presAssocID="{1EB3CDDE-8AD2-4479-A3D0-BADBAC128E7E}" presName="rootComposite" presStyleCnt="0"/>
      <dgm:spPr/>
    </dgm:pt>
    <dgm:pt modelId="{8919AA45-9E7F-4825-A993-C875830837A5}" type="pres">
      <dgm:prSet presAssocID="{1EB3CDDE-8AD2-4479-A3D0-BADBAC128E7E}" presName="rootText" presStyleLbl="node2" presStyleIdx="1" presStyleCnt="5">
        <dgm:presLayoutVars>
          <dgm:chPref val="3"/>
        </dgm:presLayoutVars>
      </dgm:prSet>
      <dgm:spPr/>
    </dgm:pt>
    <dgm:pt modelId="{2DBEEED2-D23E-4036-8564-24202A74265F}" type="pres">
      <dgm:prSet presAssocID="{1EB3CDDE-8AD2-4479-A3D0-BADBAC128E7E}" presName="rootConnector" presStyleLbl="node2" presStyleIdx="1" presStyleCnt="5"/>
      <dgm:spPr/>
    </dgm:pt>
    <dgm:pt modelId="{A33B2EFF-597F-4F3F-862D-962C37E64AC7}" type="pres">
      <dgm:prSet presAssocID="{1EB3CDDE-8AD2-4479-A3D0-BADBAC128E7E}" presName="hierChild4" presStyleCnt="0"/>
      <dgm:spPr/>
    </dgm:pt>
    <dgm:pt modelId="{A500D2F4-3B73-40EF-9786-C110CB9EA6FD}" type="pres">
      <dgm:prSet presAssocID="{58F61199-0702-4112-9C28-F0E552FE144B}" presName="Name37" presStyleLbl="parChTrans1D3" presStyleIdx="2" presStyleCnt="11"/>
      <dgm:spPr/>
    </dgm:pt>
    <dgm:pt modelId="{E1BCF9F4-03C2-475D-A93F-5D375F7B1D01}" type="pres">
      <dgm:prSet presAssocID="{34445C53-19D7-44FA-A83E-DF4AB7A8B4C9}" presName="hierRoot2" presStyleCnt="0">
        <dgm:presLayoutVars>
          <dgm:hierBranch val="init"/>
        </dgm:presLayoutVars>
      </dgm:prSet>
      <dgm:spPr/>
    </dgm:pt>
    <dgm:pt modelId="{F3047C23-4D80-4649-B70A-84EB43ED0AB4}" type="pres">
      <dgm:prSet presAssocID="{34445C53-19D7-44FA-A83E-DF4AB7A8B4C9}" presName="rootComposite" presStyleCnt="0"/>
      <dgm:spPr/>
    </dgm:pt>
    <dgm:pt modelId="{66125274-785A-48B8-B480-A07121D58BD2}" type="pres">
      <dgm:prSet presAssocID="{34445C53-19D7-44FA-A83E-DF4AB7A8B4C9}" presName="rootText" presStyleLbl="node3" presStyleIdx="2" presStyleCnt="11">
        <dgm:presLayoutVars>
          <dgm:chPref val="3"/>
        </dgm:presLayoutVars>
      </dgm:prSet>
      <dgm:spPr/>
    </dgm:pt>
    <dgm:pt modelId="{F6BB8D82-BE39-4BB7-BB9B-171B9B87B456}" type="pres">
      <dgm:prSet presAssocID="{34445C53-19D7-44FA-A83E-DF4AB7A8B4C9}" presName="rootConnector" presStyleLbl="node3" presStyleIdx="2" presStyleCnt="11"/>
      <dgm:spPr/>
    </dgm:pt>
    <dgm:pt modelId="{FE38C66B-D9AD-4741-A2D2-99079C6DB43C}" type="pres">
      <dgm:prSet presAssocID="{34445C53-19D7-44FA-A83E-DF4AB7A8B4C9}" presName="hierChild4" presStyleCnt="0"/>
      <dgm:spPr/>
    </dgm:pt>
    <dgm:pt modelId="{3BCBBE5C-C11C-4E65-9EF0-C954E1510DC6}" type="pres">
      <dgm:prSet presAssocID="{34445C53-19D7-44FA-A83E-DF4AB7A8B4C9}" presName="hierChild5" presStyleCnt="0"/>
      <dgm:spPr/>
    </dgm:pt>
    <dgm:pt modelId="{A8A77D76-2B4F-43C8-8156-E25DC16CF909}" type="pres">
      <dgm:prSet presAssocID="{BB774D6E-1C51-498A-9599-3728CCB3F000}" presName="Name37" presStyleLbl="parChTrans1D3" presStyleIdx="3" presStyleCnt="11"/>
      <dgm:spPr/>
    </dgm:pt>
    <dgm:pt modelId="{61755DC3-80DC-420D-8609-EEBD5452352D}" type="pres">
      <dgm:prSet presAssocID="{ED598DD4-07E1-490F-A677-A7B1A59B572D}" presName="hierRoot2" presStyleCnt="0">
        <dgm:presLayoutVars>
          <dgm:hierBranch val="init"/>
        </dgm:presLayoutVars>
      </dgm:prSet>
      <dgm:spPr/>
    </dgm:pt>
    <dgm:pt modelId="{BD13903B-EFCD-4306-BFC2-75E832260994}" type="pres">
      <dgm:prSet presAssocID="{ED598DD4-07E1-490F-A677-A7B1A59B572D}" presName="rootComposite" presStyleCnt="0"/>
      <dgm:spPr/>
    </dgm:pt>
    <dgm:pt modelId="{DAE6044F-B571-43D8-AA3E-32197540C7A4}" type="pres">
      <dgm:prSet presAssocID="{ED598DD4-07E1-490F-A677-A7B1A59B572D}" presName="rootText" presStyleLbl="node3" presStyleIdx="3" presStyleCnt="11">
        <dgm:presLayoutVars>
          <dgm:chPref val="3"/>
        </dgm:presLayoutVars>
      </dgm:prSet>
      <dgm:spPr/>
    </dgm:pt>
    <dgm:pt modelId="{4F49A729-FA76-464F-AE8D-D048FBCAB5EC}" type="pres">
      <dgm:prSet presAssocID="{ED598DD4-07E1-490F-A677-A7B1A59B572D}" presName="rootConnector" presStyleLbl="node3" presStyleIdx="3" presStyleCnt="11"/>
      <dgm:spPr/>
    </dgm:pt>
    <dgm:pt modelId="{28931427-F587-430B-B4E5-8F4D3F7C274A}" type="pres">
      <dgm:prSet presAssocID="{ED598DD4-07E1-490F-A677-A7B1A59B572D}" presName="hierChild4" presStyleCnt="0"/>
      <dgm:spPr/>
    </dgm:pt>
    <dgm:pt modelId="{499043F7-FECE-47A0-9374-0E06DB8C7CF6}" type="pres">
      <dgm:prSet presAssocID="{ED598DD4-07E1-490F-A677-A7B1A59B572D}" presName="hierChild5" presStyleCnt="0"/>
      <dgm:spPr/>
    </dgm:pt>
    <dgm:pt modelId="{9AE98779-6209-45FE-B5B0-B659D7834D56}" type="pres">
      <dgm:prSet presAssocID="{B7DB2A5B-AEDA-476B-8A78-C7C8359925A9}" presName="Name37" presStyleLbl="parChTrans1D3" presStyleIdx="4" presStyleCnt="11"/>
      <dgm:spPr/>
    </dgm:pt>
    <dgm:pt modelId="{BED30DA7-D613-4894-ADCC-A36A01366F93}" type="pres">
      <dgm:prSet presAssocID="{A5CCB6D5-0A46-45C7-B35E-3E906FCC1796}" presName="hierRoot2" presStyleCnt="0">
        <dgm:presLayoutVars>
          <dgm:hierBranch val="init"/>
        </dgm:presLayoutVars>
      </dgm:prSet>
      <dgm:spPr/>
    </dgm:pt>
    <dgm:pt modelId="{F13D62C3-C5BD-4B99-BB63-6885A39DE80F}" type="pres">
      <dgm:prSet presAssocID="{A5CCB6D5-0A46-45C7-B35E-3E906FCC1796}" presName="rootComposite" presStyleCnt="0"/>
      <dgm:spPr/>
    </dgm:pt>
    <dgm:pt modelId="{CE4740BE-FDFB-46D4-9DA0-996096B755E3}" type="pres">
      <dgm:prSet presAssocID="{A5CCB6D5-0A46-45C7-B35E-3E906FCC1796}" presName="rootText" presStyleLbl="node3" presStyleIdx="4" presStyleCnt="11">
        <dgm:presLayoutVars>
          <dgm:chPref val="3"/>
        </dgm:presLayoutVars>
      </dgm:prSet>
      <dgm:spPr/>
    </dgm:pt>
    <dgm:pt modelId="{3F39FF2D-FBB5-4602-AA8D-73EE5FB8149F}" type="pres">
      <dgm:prSet presAssocID="{A5CCB6D5-0A46-45C7-B35E-3E906FCC1796}" presName="rootConnector" presStyleLbl="node3" presStyleIdx="4" presStyleCnt="11"/>
      <dgm:spPr/>
    </dgm:pt>
    <dgm:pt modelId="{2CF8FD2C-6F8E-4598-8578-6054D17328F4}" type="pres">
      <dgm:prSet presAssocID="{A5CCB6D5-0A46-45C7-B35E-3E906FCC1796}" presName="hierChild4" presStyleCnt="0"/>
      <dgm:spPr/>
    </dgm:pt>
    <dgm:pt modelId="{F202F88A-9F04-497D-9135-082B626D6AC9}" type="pres">
      <dgm:prSet presAssocID="{A5CCB6D5-0A46-45C7-B35E-3E906FCC1796}" presName="hierChild5" presStyleCnt="0"/>
      <dgm:spPr/>
    </dgm:pt>
    <dgm:pt modelId="{A7689D89-9F8E-4842-900C-457EEBF56B70}" type="pres">
      <dgm:prSet presAssocID="{1EB3CDDE-8AD2-4479-A3D0-BADBAC128E7E}" presName="hierChild5" presStyleCnt="0"/>
      <dgm:spPr/>
    </dgm:pt>
    <dgm:pt modelId="{27491DA5-7832-4898-8D8E-008DB5211E56}" type="pres">
      <dgm:prSet presAssocID="{8DFEEF25-F51B-4831-BCF8-AAE120C6E6AE}" presName="Name37" presStyleLbl="parChTrans1D2" presStyleIdx="2" presStyleCnt="5"/>
      <dgm:spPr/>
    </dgm:pt>
    <dgm:pt modelId="{F2BA1D4E-939A-4471-9CA2-8C079057C06E}" type="pres">
      <dgm:prSet presAssocID="{037680E1-158D-43E5-B018-39EFF136C2D5}" presName="hierRoot2" presStyleCnt="0">
        <dgm:presLayoutVars>
          <dgm:hierBranch val="init"/>
        </dgm:presLayoutVars>
      </dgm:prSet>
      <dgm:spPr/>
    </dgm:pt>
    <dgm:pt modelId="{C4D59AF3-CE66-420F-B144-CA2B8C7A202B}" type="pres">
      <dgm:prSet presAssocID="{037680E1-158D-43E5-B018-39EFF136C2D5}" presName="rootComposite" presStyleCnt="0"/>
      <dgm:spPr/>
    </dgm:pt>
    <dgm:pt modelId="{04567CA2-64D1-4C73-970F-D9792B9D866B}" type="pres">
      <dgm:prSet presAssocID="{037680E1-158D-43E5-B018-39EFF136C2D5}" presName="rootText" presStyleLbl="node2" presStyleIdx="2" presStyleCnt="5">
        <dgm:presLayoutVars>
          <dgm:chPref val="3"/>
        </dgm:presLayoutVars>
      </dgm:prSet>
      <dgm:spPr/>
    </dgm:pt>
    <dgm:pt modelId="{2BD82E6C-BD17-421D-A2A1-68BE3E29BDE0}" type="pres">
      <dgm:prSet presAssocID="{037680E1-158D-43E5-B018-39EFF136C2D5}" presName="rootConnector" presStyleLbl="node2" presStyleIdx="2" presStyleCnt="5"/>
      <dgm:spPr/>
    </dgm:pt>
    <dgm:pt modelId="{FA8FEF16-C015-4AEA-B76D-C1160473E661}" type="pres">
      <dgm:prSet presAssocID="{037680E1-158D-43E5-B018-39EFF136C2D5}" presName="hierChild4" presStyleCnt="0"/>
      <dgm:spPr/>
    </dgm:pt>
    <dgm:pt modelId="{D1BEF00A-4220-4C95-802E-E9D8B58209DD}" type="pres">
      <dgm:prSet presAssocID="{B4E98580-60AC-4649-B7AE-DF2249CEE358}" presName="Name37" presStyleLbl="parChTrans1D3" presStyleIdx="5" presStyleCnt="11"/>
      <dgm:spPr/>
    </dgm:pt>
    <dgm:pt modelId="{EBF64E1B-9DEF-4969-9535-A3E202FCCE4D}" type="pres">
      <dgm:prSet presAssocID="{0C1C3650-368E-401F-839B-55572CD2F842}" presName="hierRoot2" presStyleCnt="0">
        <dgm:presLayoutVars>
          <dgm:hierBranch val="init"/>
        </dgm:presLayoutVars>
      </dgm:prSet>
      <dgm:spPr/>
    </dgm:pt>
    <dgm:pt modelId="{B8E2F92B-51D0-4EC7-8F65-A0F0D3A68143}" type="pres">
      <dgm:prSet presAssocID="{0C1C3650-368E-401F-839B-55572CD2F842}" presName="rootComposite" presStyleCnt="0"/>
      <dgm:spPr/>
    </dgm:pt>
    <dgm:pt modelId="{C485B9FE-D852-4BF4-B596-D067CFE8A458}" type="pres">
      <dgm:prSet presAssocID="{0C1C3650-368E-401F-839B-55572CD2F842}" presName="rootText" presStyleLbl="node3" presStyleIdx="5" presStyleCnt="11">
        <dgm:presLayoutVars>
          <dgm:chPref val="3"/>
        </dgm:presLayoutVars>
      </dgm:prSet>
      <dgm:spPr/>
    </dgm:pt>
    <dgm:pt modelId="{D9439385-9806-490A-8383-100E76B7DBBF}" type="pres">
      <dgm:prSet presAssocID="{0C1C3650-368E-401F-839B-55572CD2F842}" presName="rootConnector" presStyleLbl="node3" presStyleIdx="5" presStyleCnt="11"/>
      <dgm:spPr/>
    </dgm:pt>
    <dgm:pt modelId="{E1371DD5-923B-46DF-B3A3-E5FB148EC457}" type="pres">
      <dgm:prSet presAssocID="{0C1C3650-368E-401F-839B-55572CD2F842}" presName="hierChild4" presStyleCnt="0"/>
      <dgm:spPr/>
    </dgm:pt>
    <dgm:pt modelId="{FD0B39C7-A1FE-4112-9F99-F4673475000D}" type="pres">
      <dgm:prSet presAssocID="{0C1C3650-368E-401F-839B-55572CD2F842}" presName="hierChild5" presStyleCnt="0"/>
      <dgm:spPr/>
    </dgm:pt>
    <dgm:pt modelId="{62C16133-7654-45B7-B815-F5BB4BA21D3C}" type="pres">
      <dgm:prSet presAssocID="{037680E1-158D-43E5-B018-39EFF136C2D5}" presName="hierChild5" presStyleCnt="0"/>
      <dgm:spPr/>
    </dgm:pt>
    <dgm:pt modelId="{298D502B-888A-4A1A-B4C7-17693598F7C7}" type="pres">
      <dgm:prSet presAssocID="{4C3230A9-0250-4C4E-A9A9-BBF8D0ADB15E}" presName="Name37" presStyleLbl="parChTrans1D2" presStyleIdx="3" presStyleCnt="5"/>
      <dgm:spPr/>
    </dgm:pt>
    <dgm:pt modelId="{41003640-D4B5-4110-9FD0-77C4F18C1E45}" type="pres">
      <dgm:prSet presAssocID="{6540C4E9-7B47-4C22-B5F4-96096F4CE374}" presName="hierRoot2" presStyleCnt="0">
        <dgm:presLayoutVars>
          <dgm:hierBranch val="init"/>
        </dgm:presLayoutVars>
      </dgm:prSet>
      <dgm:spPr/>
    </dgm:pt>
    <dgm:pt modelId="{6E368ADA-A46D-4475-8337-E430B2FF0E94}" type="pres">
      <dgm:prSet presAssocID="{6540C4E9-7B47-4C22-B5F4-96096F4CE374}" presName="rootComposite" presStyleCnt="0"/>
      <dgm:spPr/>
    </dgm:pt>
    <dgm:pt modelId="{4A9F5337-45D7-476B-8F4F-588E6F3FB609}" type="pres">
      <dgm:prSet presAssocID="{6540C4E9-7B47-4C22-B5F4-96096F4CE374}" presName="rootText" presStyleLbl="node2" presStyleIdx="3" presStyleCnt="5">
        <dgm:presLayoutVars>
          <dgm:chPref val="3"/>
        </dgm:presLayoutVars>
      </dgm:prSet>
      <dgm:spPr/>
    </dgm:pt>
    <dgm:pt modelId="{C7CDFE8A-979E-4A17-8BF1-4C1ED7DF0419}" type="pres">
      <dgm:prSet presAssocID="{6540C4E9-7B47-4C22-B5F4-96096F4CE374}" presName="rootConnector" presStyleLbl="node2" presStyleIdx="3" presStyleCnt="5"/>
      <dgm:spPr/>
    </dgm:pt>
    <dgm:pt modelId="{7A7A8A4E-4FCA-44D5-9B60-3877439495E9}" type="pres">
      <dgm:prSet presAssocID="{6540C4E9-7B47-4C22-B5F4-96096F4CE374}" presName="hierChild4" presStyleCnt="0"/>
      <dgm:spPr/>
    </dgm:pt>
    <dgm:pt modelId="{B3C081CF-4E48-4783-BD11-C8324FC0A6ED}" type="pres">
      <dgm:prSet presAssocID="{28B2E7DE-A5B0-4FB7-8826-88E87D63703F}" presName="Name37" presStyleLbl="parChTrans1D3" presStyleIdx="6" presStyleCnt="11"/>
      <dgm:spPr/>
    </dgm:pt>
    <dgm:pt modelId="{B56D80A8-8F30-4030-830E-A025AE761BEC}" type="pres">
      <dgm:prSet presAssocID="{3D7F4CF5-7517-4BA1-AF8D-B851D05A3171}" presName="hierRoot2" presStyleCnt="0">
        <dgm:presLayoutVars>
          <dgm:hierBranch val="init"/>
        </dgm:presLayoutVars>
      </dgm:prSet>
      <dgm:spPr/>
    </dgm:pt>
    <dgm:pt modelId="{3EA5EE3F-8D49-44BB-B2EE-322DA4DA4B64}" type="pres">
      <dgm:prSet presAssocID="{3D7F4CF5-7517-4BA1-AF8D-B851D05A3171}" presName="rootComposite" presStyleCnt="0"/>
      <dgm:spPr/>
    </dgm:pt>
    <dgm:pt modelId="{C00E4A32-87E0-40FA-A0C1-A9BD8723CC97}" type="pres">
      <dgm:prSet presAssocID="{3D7F4CF5-7517-4BA1-AF8D-B851D05A3171}" presName="rootText" presStyleLbl="node3" presStyleIdx="6" presStyleCnt="11">
        <dgm:presLayoutVars>
          <dgm:chPref val="3"/>
        </dgm:presLayoutVars>
      </dgm:prSet>
      <dgm:spPr/>
    </dgm:pt>
    <dgm:pt modelId="{2CBDEE58-77D8-4787-AFD4-BC6DDBFA79A2}" type="pres">
      <dgm:prSet presAssocID="{3D7F4CF5-7517-4BA1-AF8D-B851D05A3171}" presName="rootConnector" presStyleLbl="node3" presStyleIdx="6" presStyleCnt="11"/>
      <dgm:spPr/>
    </dgm:pt>
    <dgm:pt modelId="{E50C7CE6-11B6-49CB-A983-F3E04E59261E}" type="pres">
      <dgm:prSet presAssocID="{3D7F4CF5-7517-4BA1-AF8D-B851D05A3171}" presName="hierChild4" presStyleCnt="0"/>
      <dgm:spPr/>
    </dgm:pt>
    <dgm:pt modelId="{2EF2818A-D52D-499F-86CC-FA7B3812323E}" type="pres">
      <dgm:prSet presAssocID="{3D7F4CF5-7517-4BA1-AF8D-B851D05A3171}" presName="hierChild5" presStyleCnt="0"/>
      <dgm:spPr/>
    </dgm:pt>
    <dgm:pt modelId="{1E2692EA-6CC5-4810-AD80-AD1843A93A8E}" type="pres">
      <dgm:prSet presAssocID="{6423E277-AB12-4153-9331-0AD601F8FB26}" presName="Name37" presStyleLbl="parChTrans1D3" presStyleIdx="7" presStyleCnt="11"/>
      <dgm:spPr/>
    </dgm:pt>
    <dgm:pt modelId="{8292685A-3C5B-4696-BFE2-8939D8B20D86}" type="pres">
      <dgm:prSet presAssocID="{7735D06D-2733-4C37-A409-1A185BBD9634}" presName="hierRoot2" presStyleCnt="0">
        <dgm:presLayoutVars>
          <dgm:hierBranch val="init"/>
        </dgm:presLayoutVars>
      </dgm:prSet>
      <dgm:spPr/>
    </dgm:pt>
    <dgm:pt modelId="{8F1023B8-C7EE-4DD5-8F1A-EBE9DB4D636A}" type="pres">
      <dgm:prSet presAssocID="{7735D06D-2733-4C37-A409-1A185BBD9634}" presName="rootComposite" presStyleCnt="0"/>
      <dgm:spPr/>
    </dgm:pt>
    <dgm:pt modelId="{30177D2A-DE77-4559-AF53-489A9DF539C6}" type="pres">
      <dgm:prSet presAssocID="{7735D06D-2733-4C37-A409-1A185BBD9634}" presName="rootText" presStyleLbl="node3" presStyleIdx="7" presStyleCnt="11">
        <dgm:presLayoutVars>
          <dgm:chPref val="3"/>
        </dgm:presLayoutVars>
      </dgm:prSet>
      <dgm:spPr/>
    </dgm:pt>
    <dgm:pt modelId="{CEAD9B8A-4FF1-46E5-9D48-7C8D2D87A6BE}" type="pres">
      <dgm:prSet presAssocID="{7735D06D-2733-4C37-A409-1A185BBD9634}" presName="rootConnector" presStyleLbl="node3" presStyleIdx="7" presStyleCnt="11"/>
      <dgm:spPr/>
    </dgm:pt>
    <dgm:pt modelId="{E5E89FCE-CF2A-4B56-9C1A-0F90DF5FA4A6}" type="pres">
      <dgm:prSet presAssocID="{7735D06D-2733-4C37-A409-1A185BBD9634}" presName="hierChild4" presStyleCnt="0"/>
      <dgm:spPr/>
    </dgm:pt>
    <dgm:pt modelId="{6ADBDE7C-1434-4D5B-A185-D6A0617D3E8E}" type="pres">
      <dgm:prSet presAssocID="{7735D06D-2733-4C37-A409-1A185BBD9634}" presName="hierChild5" presStyleCnt="0"/>
      <dgm:spPr/>
    </dgm:pt>
    <dgm:pt modelId="{A3BC993D-B862-490F-B7FA-ABD67A1BD9E9}" type="pres">
      <dgm:prSet presAssocID="{BAB5981D-FB45-402F-AD98-6FA29026AF97}" presName="Name37" presStyleLbl="parChTrans1D3" presStyleIdx="8" presStyleCnt="11"/>
      <dgm:spPr/>
    </dgm:pt>
    <dgm:pt modelId="{54F8A673-0595-40FD-8495-CF2D2BD2182B}" type="pres">
      <dgm:prSet presAssocID="{8A01BFD2-2F6A-47D3-A420-80B79A8E1A94}" presName="hierRoot2" presStyleCnt="0">
        <dgm:presLayoutVars>
          <dgm:hierBranch val="init"/>
        </dgm:presLayoutVars>
      </dgm:prSet>
      <dgm:spPr/>
    </dgm:pt>
    <dgm:pt modelId="{A8E769A5-8750-47B7-92F6-E47D2EA5CA78}" type="pres">
      <dgm:prSet presAssocID="{8A01BFD2-2F6A-47D3-A420-80B79A8E1A94}" presName="rootComposite" presStyleCnt="0"/>
      <dgm:spPr/>
    </dgm:pt>
    <dgm:pt modelId="{2C3DFC5E-3AE7-4C4D-81F2-FE5B266AB366}" type="pres">
      <dgm:prSet presAssocID="{8A01BFD2-2F6A-47D3-A420-80B79A8E1A94}" presName="rootText" presStyleLbl="node3" presStyleIdx="8" presStyleCnt="11">
        <dgm:presLayoutVars>
          <dgm:chPref val="3"/>
        </dgm:presLayoutVars>
      </dgm:prSet>
      <dgm:spPr/>
    </dgm:pt>
    <dgm:pt modelId="{41255742-40EE-45E4-8AFF-4B32BDDCE706}" type="pres">
      <dgm:prSet presAssocID="{8A01BFD2-2F6A-47D3-A420-80B79A8E1A94}" presName="rootConnector" presStyleLbl="node3" presStyleIdx="8" presStyleCnt="11"/>
      <dgm:spPr/>
    </dgm:pt>
    <dgm:pt modelId="{C41EC5F0-8D49-4FF3-B22C-D5F7DE6EDD45}" type="pres">
      <dgm:prSet presAssocID="{8A01BFD2-2F6A-47D3-A420-80B79A8E1A94}" presName="hierChild4" presStyleCnt="0"/>
      <dgm:spPr/>
    </dgm:pt>
    <dgm:pt modelId="{C78487E3-9559-44F2-915B-4C54924AB0DF}" type="pres">
      <dgm:prSet presAssocID="{8A01BFD2-2F6A-47D3-A420-80B79A8E1A94}" presName="hierChild5" presStyleCnt="0"/>
      <dgm:spPr/>
    </dgm:pt>
    <dgm:pt modelId="{E7A89B1D-2D3E-41D2-90FF-1A00AFF846FF}" type="pres">
      <dgm:prSet presAssocID="{6540C4E9-7B47-4C22-B5F4-96096F4CE374}" presName="hierChild5" presStyleCnt="0"/>
      <dgm:spPr/>
    </dgm:pt>
    <dgm:pt modelId="{3B20AE9D-E08C-4B92-9633-9E8A3094CC30}" type="pres">
      <dgm:prSet presAssocID="{FA769603-A095-464D-8BF1-B6F32B612920}" presName="Name37" presStyleLbl="parChTrans1D2" presStyleIdx="4" presStyleCnt="5"/>
      <dgm:spPr/>
    </dgm:pt>
    <dgm:pt modelId="{465A7950-9212-4D62-BF9A-31934E41EF34}" type="pres">
      <dgm:prSet presAssocID="{9438F3D2-8BC5-4D64-9BB0-8F212A27C8B2}" presName="hierRoot2" presStyleCnt="0">
        <dgm:presLayoutVars>
          <dgm:hierBranch val="init"/>
        </dgm:presLayoutVars>
      </dgm:prSet>
      <dgm:spPr/>
    </dgm:pt>
    <dgm:pt modelId="{99042EBE-4FA8-4D3E-94EE-78178895B296}" type="pres">
      <dgm:prSet presAssocID="{9438F3D2-8BC5-4D64-9BB0-8F212A27C8B2}" presName="rootComposite" presStyleCnt="0"/>
      <dgm:spPr/>
    </dgm:pt>
    <dgm:pt modelId="{12DF23DD-2241-4DB9-AEEA-D707C76BBAF7}" type="pres">
      <dgm:prSet presAssocID="{9438F3D2-8BC5-4D64-9BB0-8F212A27C8B2}" presName="rootText" presStyleLbl="node2" presStyleIdx="4" presStyleCnt="5">
        <dgm:presLayoutVars>
          <dgm:chPref val="3"/>
        </dgm:presLayoutVars>
      </dgm:prSet>
      <dgm:spPr/>
    </dgm:pt>
    <dgm:pt modelId="{E4BD59F3-E41D-49D4-A05E-2B15A693A29B}" type="pres">
      <dgm:prSet presAssocID="{9438F3D2-8BC5-4D64-9BB0-8F212A27C8B2}" presName="rootConnector" presStyleLbl="node2" presStyleIdx="4" presStyleCnt="5"/>
      <dgm:spPr/>
    </dgm:pt>
    <dgm:pt modelId="{F4733468-20F8-458D-87EE-8A565A1A9180}" type="pres">
      <dgm:prSet presAssocID="{9438F3D2-8BC5-4D64-9BB0-8F212A27C8B2}" presName="hierChild4" presStyleCnt="0"/>
      <dgm:spPr/>
    </dgm:pt>
    <dgm:pt modelId="{483FEF44-A252-4FA2-B821-FEE6D6600278}" type="pres">
      <dgm:prSet presAssocID="{0D090BCE-72A7-4BA1-B3A8-B317D0C0D72F}" presName="Name37" presStyleLbl="parChTrans1D3" presStyleIdx="9" presStyleCnt="11"/>
      <dgm:spPr/>
    </dgm:pt>
    <dgm:pt modelId="{A8A126F8-AF93-44AD-A5FA-4369DC48ECAC}" type="pres">
      <dgm:prSet presAssocID="{590CB9FA-86EC-421E-B87F-EB8FF4605322}" presName="hierRoot2" presStyleCnt="0">
        <dgm:presLayoutVars>
          <dgm:hierBranch val="init"/>
        </dgm:presLayoutVars>
      </dgm:prSet>
      <dgm:spPr/>
    </dgm:pt>
    <dgm:pt modelId="{94C10DF0-8B29-4940-86F9-C376D0D4BE02}" type="pres">
      <dgm:prSet presAssocID="{590CB9FA-86EC-421E-B87F-EB8FF4605322}" presName="rootComposite" presStyleCnt="0"/>
      <dgm:spPr/>
    </dgm:pt>
    <dgm:pt modelId="{76423A48-0863-4C73-9501-CDB05383F18F}" type="pres">
      <dgm:prSet presAssocID="{590CB9FA-86EC-421E-B87F-EB8FF4605322}" presName="rootText" presStyleLbl="node3" presStyleIdx="9" presStyleCnt="11">
        <dgm:presLayoutVars>
          <dgm:chPref val="3"/>
        </dgm:presLayoutVars>
      </dgm:prSet>
      <dgm:spPr/>
    </dgm:pt>
    <dgm:pt modelId="{4CB003BE-1805-4D17-B15E-7E0573596D11}" type="pres">
      <dgm:prSet presAssocID="{590CB9FA-86EC-421E-B87F-EB8FF4605322}" presName="rootConnector" presStyleLbl="node3" presStyleIdx="9" presStyleCnt="11"/>
      <dgm:spPr/>
    </dgm:pt>
    <dgm:pt modelId="{BC7AD6D7-2034-44BB-A6FA-1C685809CA2D}" type="pres">
      <dgm:prSet presAssocID="{590CB9FA-86EC-421E-B87F-EB8FF4605322}" presName="hierChild4" presStyleCnt="0"/>
      <dgm:spPr/>
    </dgm:pt>
    <dgm:pt modelId="{17315EA6-B8F3-4268-A81D-FDC13AE95D13}" type="pres">
      <dgm:prSet presAssocID="{590CB9FA-86EC-421E-B87F-EB8FF4605322}" presName="hierChild5" presStyleCnt="0"/>
      <dgm:spPr/>
    </dgm:pt>
    <dgm:pt modelId="{C231B1E9-78EA-437B-A1B0-CCC51D831341}" type="pres">
      <dgm:prSet presAssocID="{8595D730-1B2E-4591-9C0C-19BA1B0FE61E}" presName="Name37" presStyleLbl="parChTrans1D3" presStyleIdx="10" presStyleCnt="11"/>
      <dgm:spPr/>
    </dgm:pt>
    <dgm:pt modelId="{277DFC46-CFB3-4FCA-9102-82427BF2D2E2}" type="pres">
      <dgm:prSet presAssocID="{FB934EF2-C5D3-4C3D-BB22-2241473A8F83}" presName="hierRoot2" presStyleCnt="0">
        <dgm:presLayoutVars>
          <dgm:hierBranch val="init"/>
        </dgm:presLayoutVars>
      </dgm:prSet>
      <dgm:spPr/>
    </dgm:pt>
    <dgm:pt modelId="{D138B52A-A7CA-4069-831C-93908A33B973}" type="pres">
      <dgm:prSet presAssocID="{FB934EF2-C5D3-4C3D-BB22-2241473A8F83}" presName="rootComposite" presStyleCnt="0"/>
      <dgm:spPr/>
    </dgm:pt>
    <dgm:pt modelId="{2EE63015-D6ED-4997-9841-3DF6A8BE513D}" type="pres">
      <dgm:prSet presAssocID="{FB934EF2-C5D3-4C3D-BB22-2241473A8F83}" presName="rootText" presStyleLbl="node3" presStyleIdx="10" presStyleCnt="11">
        <dgm:presLayoutVars>
          <dgm:chPref val="3"/>
        </dgm:presLayoutVars>
      </dgm:prSet>
      <dgm:spPr/>
    </dgm:pt>
    <dgm:pt modelId="{DCF32D5D-2F1F-4D80-8BF3-C83A28B382D3}" type="pres">
      <dgm:prSet presAssocID="{FB934EF2-C5D3-4C3D-BB22-2241473A8F83}" presName="rootConnector" presStyleLbl="node3" presStyleIdx="10" presStyleCnt="11"/>
      <dgm:spPr/>
    </dgm:pt>
    <dgm:pt modelId="{60BBC929-9489-4BC4-BF59-59C8E5AC8FBD}" type="pres">
      <dgm:prSet presAssocID="{FB934EF2-C5D3-4C3D-BB22-2241473A8F83}" presName="hierChild4" presStyleCnt="0"/>
      <dgm:spPr/>
    </dgm:pt>
    <dgm:pt modelId="{6DFEF4D3-847A-4F78-B252-7E1F3ADB8D7D}" type="pres">
      <dgm:prSet presAssocID="{FB934EF2-C5D3-4C3D-BB22-2241473A8F83}" presName="hierChild5" presStyleCnt="0"/>
      <dgm:spPr/>
    </dgm:pt>
    <dgm:pt modelId="{4665D22B-917E-4AED-8507-7340EFE27DA1}" type="pres">
      <dgm:prSet presAssocID="{9438F3D2-8BC5-4D64-9BB0-8F212A27C8B2}" presName="hierChild5" presStyleCnt="0"/>
      <dgm:spPr/>
    </dgm:pt>
    <dgm:pt modelId="{E6A7059A-5C71-453A-9233-EDBE4DF61E92}" type="pres">
      <dgm:prSet presAssocID="{C3DFC16A-4D4C-494D-8F3A-2543E76D0417}" presName="hierChild3" presStyleCnt="0"/>
      <dgm:spPr/>
    </dgm:pt>
  </dgm:ptLst>
  <dgm:cxnLst>
    <dgm:cxn modelId="{5A463000-F5D0-4709-9A04-1A1C8A3882B7}" type="presOf" srcId="{7735D06D-2733-4C37-A409-1A185BBD9634}" destId="{CEAD9B8A-4FF1-46E5-9D48-7C8D2D87A6BE}" srcOrd="1" destOrd="0" presId="urn:microsoft.com/office/officeart/2005/8/layout/orgChart1"/>
    <dgm:cxn modelId="{13DBD501-D505-400E-A156-5B0E5E8FDD50}" srcId="{C3DFC16A-4D4C-494D-8F3A-2543E76D0417}" destId="{3D3E06A2-CD54-4E50-BF0A-60C6ACB20F45}" srcOrd="0" destOrd="0" parTransId="{E652FEA2-FEC0-4E2D-9781-DF849A585B3A}" sibTransId="{A24140BA-0808-4BCA-985A-6ADC0BB11FE1}"/>
    <dgm:cxn modelId="{2437B804-436A-45E1-99A3-3936D023EE47}" srcId="{1EB3CDDE-8AD2-4479-A3D0-BADBAC128E7E}" destId="{ED598DD4-07E1-490F-A677-A7B1A59B572D}" srcOrd="1" destOrd="0" parTransId="{BB774D6E-1C51-498A-9599-3728CCB3F000}" sibTransId="{A4E5FE56-1AE7-49F5-A450-C649494DFCF9}"/>
    <dgm:cxn modelId="{7052E608-E1A4-4423-A27C-5717A0FA1E8B}" srcId="{C3DFC16A-4D4C-494D-8F3A-2543E76D0417}" destId="{1EB3CDDE-8AD2-4479-A3D0-BADBAC128E7E}" srcOrd="1" destOrd="0" parTransId="{D02D7F9A-EFA2-4B3F-9D99-8648531362F7}" sibTransId="{60006F35-9CBF-43D3-8348-9248C93AFCD4}"/>
    <dgm:cxn modelId="{078CD409-069D-43E4-83B7-5EC96AA0C8EF}" type="presOf" srcId="{9438F3D2-8BC5-4D64-9BB0-8F212A27C8B2}" destId="{E4BD59F3-E41D-49D4-A05E-2B15A693A29B}" srcOrd="1" destOrd="0" presId="urn:microsoft.com/office/officeart/2005/8/layout/orgChart1"/>
    <dgm:cxn modelId="{DA837D0A-CC54-44E9-B665-1A93E299979B}" type="presOf" srcId="{8ECE27BB-061D-4DA4-B242-3713634893E3}" destId="{C0E43F93-0F2C-43FC-8A5B-9E01F3862B43}" srcOrd="0" destOrd="0" presId="urn:microsoft.com/office/officeart/2005/8/layout/orgChart1"/>
    <dgm:cxn modelId="{5F87410E-ECF4-47F1-B8D5-6460D7284AFC}" type="presOf" srcId="{FB934EF2-C5D3-4C3D-BB22-2241473A8F83}" destId="{2EE63015-D6ED-4997-9841-3DF6A8BE513D}" srcOrd="0" destOrd="0" presId="urn:microsoft.com/office/officeart/2005/8/layout/orgChart1"/>
    <dgm:cxn modelId="{6346510F-0D26-4BFB-A341-98A77D5EDF56}" type="presOf" srcId="{F443C6B9-1868-4E0B-BD48-B5C5CA8E985B}" destId="{84FBDF3B-06EC-46C0-9F4F-1A36E4D9FB56}" srcOrd="0" destOrd="0" presId="urn:microsoft.com/office/officeart/2005/8/layout/orgChart1"/>
    <dgm:cxn modelId="{CBF4E610-FE76-4E45-BC38-83B06883A7A2}" type="presOf" srcId="{590CB9FA-86EC-421E-B87F-EB8FF4605322}" destId="{76423A48-0863-4C73-9501-CDB05383F18F}" srcOrd="0" destOrd="0" presId="urn:microsoft.com/office/officeart/2005/8/layout/orgChart1"/>
    <dgm:cxn modelId="{D5240F13-6CEA-4073-A527-410AAC19CB65}" type="presOf" srcId="{8ECE27BB-061D-4DA4-B242-3713634893E3}" destId="{7CBCBE9D-F75A-43EB-9F26-06B82DEEA363}" srcOrd="1" destOrd="0" presId="urn:microsoft.com/office/officeart/2005/8/layout/orgChart1"/>
    <dgm:cxn modelId="{E5DE0316-8844-45E0-812E-D34338FB30EE}" srcId="{6540C4E9-7B47-4C22-B5F4-96096F4CE374}" destId="{8A01BFD2-2F6A-47D3-A420-80B79A8E1A94}" srcOrd="2" destOrd="0" parTransId="{BAB5981D-FB45-402F-AD98-6FA29026AF97}" sibTransId="{4C2A4727-573F-4669-BC2E-C805ADB141CE}"/>
    <dgm:cxn modelId="{54982D16-D889-48B6-9C7C-AE9FE2AF650A}" type="presOf" srcId="{0C1C3650-368E-401F-839B-55572CD2F842}" destId="{C485B9FE-D852-4BF4-B596-D067CFE8A458}" srcOrd="0" destOrd="0" presId="urn:microsoft.com/office/officeart/2005/8/layout/orgChart1"/>
    <dgm:cxn modelId="{1AC56E1E-6100-4C27-A9FE-BD8A335CAC47}" type="presOf" srcId="{6540C4E9-7B47-4C22-B5F4-96096F4CE374}" destId="{C7CDFE8A-979E-4A17-8BF1-4C1ED7DF0419}" srcOrd="1" destOrd="0" presId="urn:microsoft.com/office/officeart/2005/8/layout/orgChart1"/>
    <dgm:cxn modelId="{DD98E81E-D1E4-45EC-A2A2-16A6EA904615}" type="presOf" srcId="{B7DB2A5B-AEDA-476B-8A78-C7C8359925A9}" destId="{9AE98779-6209-45FE-B5B0-B659D7834D56}" srcOrd="0" destOrd="0" presId="urn:microsoft.com/office/officeart/2005/8/layout/orgChart1"/>
    <dgm:cxn modelId="{32FDC120-82C7-4B6A-A672-BBF9369F7ACA}" srcId="{6540C4E9-7B47-4C22-B5F4-96096F4CE374}" destId="{7735D06D-2733-4C37-A409-1A185BBD9634}" srcOrd="1" destOrd="0" parTransId="{6423E277-AB12-4153-9331-0AD601F8FB26}" sibTransId="{87E6265A-F4D9-4350-8CED-BDDA6078F9D1}"/>
    <dgm:cxn modelId="{5EEBCD23-7B13-4E98-B946-8DCB56B65715}" type="presOf" srcId="{DDA8A0A2-63ED-4BF8-B23A-08D93DD68FFD}" destId="{7E326B4D-F6B6-404E-8061-8A8342B2DBF3}" srcOrd="0" destOrd="0" presId="urn:microsoft.com/office/officeart/2005/8/layout/orgChart1"/>
    <dgm:cxn modelId="{B96D0124-B5AC-466B-BF9C-950A85668F98}" type="presOf" srcId="{3D3E06A2-CD54-4E50-BF0A-60C6ACB20F45}" destId="{24AFA9B7-0D2F-4508-A9D4-F10A9670C056}" srcOrd="1" destOrd="0" presId="urn:microsoft.com/office/officeart/2005/8/layout/orgChart1"/>
    <dgm:cxn modelId="{ABA6AF29-E5B6-46C8-AA7F-413785A281CB}" type="presOf" srcId="{ED598DD4-07E1-490F-A677-A7B1A59B572D}" destId="{DAE6044F-B571-43D8-AA3E-32197540C7A4}" srcOrd="0" destOrd="0" presId="urn:microsoft.com/office/officeart/2005/8/layout/orgChart1"/>
    <dgm:cxn modelId="{B9A1F42E-D7FD-4A86-BDE1-6A72CE20FDF3}" type="presOf" srcId="{58F61199-0702-4112-9C28-F0E552FE144B}" destId="{A500D2F4-3B73-40EF-9786-C110CB9EA6FD}" srcOrd="0" destOrd="0" presId="urn:microsoft.com/office/officeart/2005/8/layout/orgChart1"/>
    <dgm:cxn modelId="{ABFF4F33-2401-4CFB-A79D-F854ED8C14A4}" srcId="{037680E1-158D-43E5-B018-39EFF136C2D5}" destId="{0C1C3650-368E-401F-839B-55572CD2F842}" srcOrd="0" destOrd="0" parTransId="{B4E98580-60AC-4649-B7AE-DF2249CEE358}" sibTransId="{3CC00970-A640-491F-9EF7-12C475A39208}"/>
    <dgm:cxn modelId="{DBEB5333-3A95-414E-BFE4-774095F98451}" type="presOf" srcId="{FA769603-A095-464D-8BF1-B6F32B612920}" destId="{3B20AE9D-E08C-4B92-9633-9E8A3094CC30}" srcOrd="0" destOrd="0" presId="urn:microsoft.com/office/officeart/2005/8/layout/orgChart1"/>
    <dgm:cxn modelId="{3DBEE039-18A7-4E29-A8D9-AF0EDA074F2C}" type="presOf" srcId="{C3DFC16A-4D4C-494D-8F3A-2543E76D0417}" destId="{93926639-EA66-4B2D-8592-B1F371C73C9E}" srcOrd="1" destOrd="0" presId="urn:microsoft.com/office/officeart/2005/8/layout/orgChart1"/>
    <dgm:cxn modelId="{C4E6133F-6495-48BF-AEE5-BD226ABFFEE0}" type="presOf" srcId="{4C3230A9-0250-4C4E-A9A9-BBF8D0ADB15E}" destId="{298D502B-888A-4A1A-B4C7-17693598F7C7}" srcOrd="0" destOrd="0" presId="urn:microsoft.com/office/officeart/2005/8/layout/orgChart1"/>
    <dgm:cxn modelId="{79D6E33F-26E8-47F1-8BB8-1A14A8285E8A}" srcId="{3D3E06A2-CD54-4E50-BF0A-60C6ACB20F45}" destId="{ECADAA3E-3B79-4D1A-86BE-AF9DD3B0375B}" srcOrd="0" destOrd="0" parTransId="{DDA8A0A2-63ED-4BF8-B23A-08D93DD68FFD}" sibTransId="{8CDB2DA5-47A9-4ED7-BFA3-BBDE3E89C750}"/>
    <dgm:cxn modelId="{9B511140-7E60-4C49-B039-823AC83B58EA}" type="presOf" srcId="{037680E1-158D-43E5-B018-39EFF136C2D5}" destId="{04567CA2-64D1-4C73-970F-D9792B9D866B}" srcOrd="0" destOrd="0" presId="urn:microsoft.com/office/officeart/2005/8/layout/orgChart1"/>
    <dgm:cxn modelId="{781AC440-592B-4DDD-8E94-BE4AB1193834}" type="presOf" srcId="{590CB9FA-86EC-421E-B87F-EB8FF4605322}" destId="{4CB003BE-1805-4D17-B15E-7E0573596D11}" srcOrd="1" destOrd="0" presId="urn:microsoft.com/office/officeart/2005/8/layout/orgChart1"/>
    <dgm:cxn modelId="{BE52A641-3114-4FCE-B703-29CEF7DA09D0}" type="presOf" srcId="{7735D06D-2733-4C37-A409-1A185BBD9634}" destId="{30177D2A-DE77-4559-AF53-489A9DF539C6}" srcOrd="0" destOrd="0" presId="urn:microsoft.com/office/officeart/2005/8/layout/orgChart1"/>
    <dgm:cxn modelId="{A3DC8C63-3C29-4ACA-9444-876FC251C4BE}" type="presOf" srcId="{FB934EF2-C5D3-4C3D-BB22-2241473A8F83}" destId="{DCF32D5D-2F1F-4D80-8BF3-C83A28B382D3}" srcOrd="1" destOrd="0" presId="urn:microsoft.com/office/officeart/2005/8/layout/orgChart1"/>
    <dgm:cxn modelId="{DBFE5565-31AE-4918-AB69-5F3DDA0896A0}" type="presOf" srcId="{3D7F4CF5-7517-4BA1-AF8D-B851D05A3171}" destId="{2CBDEE58-77D8-4787-AFD4-BC6DDBFA79A2}" srcOrd="1" destOrd="0" presId="urn:microsoft.com/office/officeart/2005/8/layout/orgChart1"/>
    <dgm:cxn modelId="{0D212B67-4BA3-4B37-A9AC-B9145272ED8B}" type="presOf" srcId="{D02D7F9A-EFA2-4B3F-9D99-8648531362F7}" destId="{F44A14F0-523E-494F-BF0B-D76C1326618A}" srcOrd="0" destOrd="0" presId="urn:microsoft.com/office/officeart/2005/8/layout/orgChart1"/>
    <dgm:cxn modelId="{AC0DD468-88D1-4BFB-A72F-B2280E729F54}" type="presOf" srcId="{6540C4E9-7B47-4C22-B5F4-96096F4CE374}" destId="{4A9F5337-45D7-476B-8F4F-588E6F3FB609}" srcOrd="0" destOrd="0" presId="urn:microsoft.com/office/officeart/2005/8/layout/orgChart1"/>
    <dgm:cxn modelId="{C2F5F46C-D064-4CFC-AEB0-586A5A7C5FEA}" type="presOf" srcId="{6423E277-AB12-4153-9331-0AD601F8FB26}" destId="{1E2692EA-6CC5-4810-AD80-AD1843A93A8E}" srcOrd="0" destOrd="0" presId="urn:microsoft.com/office/officeart/2005/8/layout/orgChart1"/>
    <dgm:cxn modelId="{C46BEF4F-4AB4-445B-BCF7-58B927CCA56D}" srcId="{F443C6B9-1868-4E0B-BD48-B5C5CA8E985B}" destId="{C3DFC16A-4D4C-494D-8F3A-2543E76D0417}" srcOrd="0" destOrd="0" parTransId="{B38B0F67-3A28-4021-8BC3-5956652BAD99}" sibTransId="{6A498E46-C399-4D53-830B-6C1182B04EC3}"/>
    <dgm:cxn modelId="{8F9C6D51-150D-44AF-B299-EDA529C1A04F}" srcId="{3D3E06A2-CD54-4E50-BF0A-60C6ACB20F45}" destId="{8ECE27BB-061D-4DA4-B242-3713634893E3}" srcOrd="1" destOrd="0" parTransId="{9F132B9F-8A5A-40E1-B5F1-912F94413C22}" sibTransId="{0A3BA406-D18C-4372-A070-5CF1997C9F8B}"/>
    <dgm:cxn modelId="{70B01E72-D112-434D-948A-0C4D5DD62BFA}" type="presOf" srcId="{28B2E7DE-A5B0-4FB7-8826-88E87D63703F}" destId="{B3C081CF-4E48-4783-BD11-C8324FC0A6ED}" srcOrd="0" destOrd="0" presId="urn:microsoft.com/office/officeart/2005/8/layout/orgChart1"/>
    <dgm:cxn modelId="{F789B574-298F-40D7-B5B7-D41EBD5F74EF}" type="presOf" srcId="{A5CCB6D5-0A46-45C7-B35E-3E906FCC1796}" destId="{3F39FF2D-FBB5-4602-AA8D-73EE5FB8149F}" srcOrd="1" destOrd="0" presId="urn:microsoft.com/office/officeart/2005/8/layout/orgChart1"/>
    <dgm:cxn modelId="{99EA3F55-6297-40B7-A4D4-B34C60FB84D7}" type="presOf" srcId="{8DFEEF25-F51B-4831-BCF8-AAE120C6E6AE}" destId="{27491DA5-7832-4898-8D8E-008DB5211E56}" srcOrd="0" destOrd="0" presId="urn:microsoft.com/office/officeart/2005/8/layout/orgChart1"/>
    <dgm:cxn modelId="{71624E55-C13D-47C5-B781-D498F43FF947}" type="presOf" srcId="{A5CCB6D5-0A46-45C7-B35E-3E906FCC1796}" destId="{CE4740BE-FDFB-46D4-9DA0-996096B755E3}" srcOrd="0" destOrd="0" presId="urn:microsoft.com/office/officeart/2005/8/layout/orgChart1"/>
    <dgm:cxn modelId="{2D4DEB56-2CDC-4184-8F1B-47CBE78C2661}" type="presOf" srcId="{9F132B9F-8A5A-40E1-B5F1-912F94413C22}" destId="{EBE044EB-3F02-4070-AF39-03A01841108C}" srcOrd="0" destOrd="0" presId="urn:microsoft.com/office/officeart/2005/8/layout/orgChart1"/>
    <dgm:cxn modelId="{C1FE637F-598E-402C-9684-ED29ECCF0A6A}" type="presOf" srcId="{ECADAA3E-3B79-4D1A-86BE-AF9DD3B0375B}" destId="{58F2479B-9873-4AE5-BC38-A495CD7B67E5}" srcOrd="1" destOrd="0" presId="urn:microsoft.com/office/officeart/2005/8/layout/orgChart1"/>
    <dgm:cxn modelId="{C9239882-7A64-45C5-94FD-E0AA56BDF92C}" type="presOf" srcId="{ECADAA3E-3B79-4D1A-86BE-AF9DD3B0375B}" destId="{A5365733-49DA-4A5C-B81B-A2953453C43A}" srcOrd="0" destOrd="0" presId="urn:microsoft.com/office/officeart/2005/8/layout/orgChart1"/>
    <dgm:cxn modelId="{87BAB785-E501-4F09-B0B9-B333AD899A9F}" type="presOf" srcId="{E652FEA2-FEC0-4E2D-9781-DF849A585B3A}" destId="{029E374E-9894-48E5-B454-019932BB3F32}" srcOrd="0" destOrd="0" presId="urn:microsoft.com/office/officeart/2005/8/layout/orgChart1"/>
    <dgm:cxn modelId="{BD901E87-FCD7-45A5-8E2F-0F329F1D7BEB}" type="presOf" srcId="{037680E1-158D-43E5-B018-39EFF136C2D5}" destId="{2BD82E6C-BD17-421D-A2A1-68BE3E29BDE0}" srcOrd="1" destOrd="0" presId="urn:microsoft.com/office/officeart/2005/8/layout/orgChart1"/>
    <dgm:cxn modelId="{15CC3888-0192-442F-BF4E-5D97EAAB81DC}" type="presOf" srcId="{3D3E06A2-CD54-4E50-BF0A-60C6ACB20F45}" destId="{239FDAA7-89B2-4FB6-AD0B-E446307566FF}" srcOrd="0" destOrd="0" presId="urn:microsoft.com/office/officeart/2005/8/layout/orgChart1"/>
    <dgm:cxn modelId="{803FF68A-8F9B-4240-8ABE-6C480B869209}" srcId="{1EB3CDDE-8AD2-4479-A3D0-BADBAC128E7E}" destId="{A5CCB6D5-0A46-45C7-B35E-3E906FCC1796}" srcOrd="2" destOrd="0" parTransId="{B7DB2A5B-AEDA-476B-8A78-C7C8359925A9}" sibTransId="{FC244851-E1C5-4249-92E1-F912398D4B76}"/>
    <dgm:cxn modelId="{AAB42294-EFDC-4EAE-9985-D4B29925EEC8}" type="presOf" srcId="{8A01BFD2-2F6A-47D3-A420-80B79A8E1A94}" destId="{41255742-40EE-45E4-8AFF-4B32BDDCE706}" srcOrd="1" destOrd="0" presId="urn:microsoft.com/office/officeart/2005/8/layout/orgChart1"/>
    <dgm:cxn modelId="{04D84E99-3155-4794-A2B4-35F684E59614}" type="presOf" srcId="{9438F3D2-8BC5-4D64-9BB0-8F212A27C8B2}" destId="{12DF23DD-2241-4DB9-AEEA-D707C76BBAF7}" srcOrd="0" destOrd="0" presId="urn:microsoft.com/office/officeart/2005/8/layout/orgChart1"/>
    <dgm:cxn modelId="{2B63BD9F-0A51-4206-883E-0630C716D8E5}" srcId="{1EB3CDDE-8AD2-4479-A3D0-BADBAC128E7E}" destId="{34445C53-19D7-44FA-A83E-DF4AB7A8B4C9}" srcOrd="0" destOrd="0" parTransId="{58F61199-0702-4112-9C28-F0E552FE144B}" sibTransId="{2A752588-F261-4E91-BD59-87344CE13B21}"/>
    <dgm:cxn modelId="{034E13A8-003A-4425-818D-9701011CBEB3}" srcId="{9438F3D2-8BC5-4D64-9BB0-8F212A27C8B2}" destId="{FB934EF2-C5D3-4C3D-BB22-2241473A8F83}" srcOrd="1" destOrd="0" parTransId="{8595D730-1B2E-4591-9C0C-19BA1B0FE61E}" sibTransId="{5D67BF58-1CEC-45A9-8E61-127CEF238DF1}"/>
    <dgm:cxn modelId="{CD6A4EB0-20DF-4661-BA27-1454D687CE2D}" type="presOf" srcId="{B4E98580-60AC-4649-B7AE-DF2249CEE358}" destId="{D1BEF00A-4220-4C95-802E-E9D8B58209DD}" srcOrd="0" destOrd="0" presId="urn:microsoft.com/office/officeart/2005/8/layout/orgChart1"/>
    <dgm:cxn modelId="{3AEFA7B2-AFF6-4C6C-BF4B-679AC53C8C63}" type="presOf" srcId="{BAB5981D-FB45-402F-AD98-6FA29026AF97}" destId="{A3BC993D-B862-490F-B7FA-ABD67A1BD9E9}" srcOrd="0" destOrd="0" presId="urn:microsoft.com/office/officeart/2005/8/layout/orgChart1"/>
    <dgm:cxn modelId="{9BACDDB5-4C2E-4D5F-8CE7-B3552FBDFC52}" srcId="{6540C4E9-7B47-4C22-B5F4-96096F4CE374}" destId="{3D7F4CF5-7517-4BA1-AF8D-B851D05A3171}" srcOrd="0" destOrd="0" parTransId="{28B2E7DE-A5B0-4FB7-8826-88E87D63703F}" sibTransId="{2BFC8CC8-05DD-43EC-97F2-96A6AB4365DB}"/>
    <dgm:cxn modelId="{223F45B9-3137-497E-A4C6-667EEA1310F7}" type="presOf" srcId="{34445C53-19D7-44FA-A83E-DF4AB7A8B4C9}" destId="{66125274-785A-48B8-B480-A07121D58BD2}" srcOrd="0" destOrd="0" presId="urn:microsoft.com/office/officeart/2005/8/layout/orgChart1"/>
    <dgm:cxn modelId="{73A3A1BA-8953-46A2-8E3D-F6C0E5BD86CD}" srcId="{9438F3D2-8BC5-4D64-9BB0-8F212A27C8B2}" destId="{590CB9FA-86EC-421E-B87F-EB8FF4605322}" srcOrd="0" destOrd="0" parTransId="{0D090BCE-72A7-4BA1-B3A8-B317D0C0D72F}" sibTransId="{A9E28DDB-C0A1-402C-97F9-CC5E8399EAB5}"/>
    <dgm:cxn modelId="{B246BBBC-9550-4A97-AF2B-C87FFFBAAB52}" type="presOf" srcId="{ED598DD4-07E1-490F-A677-A7B1A59B572D}" destId="{4F49A729-FA76-464F-AE8D-D048FBCAB5EC}" srcOrd="1" destOrd="0" presId="urn:microsoft.com/office/officeart/2005/8/layout/orgChart1"/>
    <dgm:cxn modelId="{3E260AC1-A5A4-4EAA-91A2-47ED27D45771}" type="presOf" srcId="{3D7F4CF5-7517-4BA1-AF8D-B851D05A3171}" destId="{C00E4A32-87E0-40FA-A0C1-A9BD8723CC97}" srcOrd="0" destOrd="0" presId="urn:microsoft.com/office/officeart/2005/8/layout/orgChart1"/>
    <dgm:cxn modelId="{7DB7BFCA-741B-43FF-991F-D4779E7F3B53}" srcId="{C3DFC16A-4D4C-494D-8F3A-2543E76D0417}" destId="{6540C4E9-7B47-4C22-B5F4-96096F4CE374}" srcOrd="3" destOrd="0" parTransId="{4C3230A9-0250-4C4E-A9A9-BBF8D0ADB15E}" sibTransId="{3370DDCE-416A-461D-B720-7F0BAF8DCF33}"/>
    <dgm:cxn modelId="{DE168FCC-1D5D-492E-AFB6-8B35CEF79D08}" type="presOf" srcId="{C3DFC16A-4D4C-494D-8F3A-2543E76D0417}" destId="{4677AC6E-578A-46B7-92C9-2B78DDC17DC6}" srcOrd="0" destOrd="0" presId="urn:microsoft.com/office/officeart/2005/8/layout/orgChart1"/>
    <dgm:cxn modelId="{5D91F2CE-7D88-4C8E-B8E1-124A7C459411}" srcId="{C3DFC16A-4D4C-494D-8F3A-2543E76D0417}" destId="{037680E1-158D-43E5-B018-39EFF136C2D5}" srcOrd="2" destOrd="0" parTransId="{8DFEEF25-F51B-4831-BCF8-AAE120C6E6AE}" sibTransId="{54DC735D-4EB9-4327-B797-ED733F9129EF}"/>
    <dgm:cxn modelId="{5DA4A8D0-ECBE-4534-9B9D-67DBA94D57E2}" type="presOf" srcId="{1EB3CDDE-8AD2-4479-A3D0-BADBAC128E7E}" destId="{2DBEEED2-D23E-4036-8564-24202A74265F}" srcOrd="1" destOrd="0" presId="urn:microsoft.com/office/officeart/2005/8/layout/orgChart1"/>
    <dgm:cxn modelId="{108A82DF-B444-4932-B586-A3D2633D9B24}" type="presOf" srcId="{0D090BCE-72A7-4BA1-B3A8-B317D0C0D72F}" destId="{483FEF44-A252-4FA2-B821-FEE6D6600278}" srcOrd="0" destOrd="0" presId="urn:microsoft.com/office/officeart/2005/8/layout/orgChart1"/>
    <dgm:cxn modelId="{A04521E3-F9D2-41ED-A69C-CA28F02968AD}" srcId="{C3DFC16A-4D4C-494D-8F3A-2543E76D0417}" destId="{9438F3D2-8BC5-4D64-9BB0-8F212A27C8B2}" srcOrd="4" destOrd="0" parTransId="{FA769603-A095-464D-8BF1-B6F32B612920}" sibTransId="{22D4DFEB-344B-4A9A-A2E2-FD7791E3427F}"/>
    <dgm:cxn modelId="{0E68F5E9-EA84-4BE6-B7C2-065D88F68CAD}" type="presOf" srcId="{34445C53-19D7-44FA-A83E-DF4AB7A8B4C9}" destId="{F6BB8D82-BE39-4BB7-BB9B-171B9B87B456}" srcOrd="1" destOrd="0" presId="urn:microsoft.com/office/officeart/2005/8/layout/orgChart1"/>
    <dgm:cxn modelId="{32F09FEC-42AA-48C6-B221-1EB104D9364F}" type="presOf" srcId="{8A01BFD2-2F6A-47D3-A420-80B79A8E1A94}" destId="{2C3DFC5E-3AE7-4C4D-81F2-FE5B266AB366}" srcOrd="0" destOrd="0" presId="urn:microsoft.com/office/officeart/2005/8/layout/orgChart1"/>
    <dgm:cxn modelId="{4B2C91EF-A6F2-4FB7-A55D-5B77085DA1BE}" type="presOf" srcId="{8595D730-1B2E-4591-9C0C-19BA1B0FE61E}" destId="{C231B1E9-78EA-437B-A1B0-CCC51D831341}" srcOrd="0" destOrd="0" presId="urn:microsoft.com/office/officeart/2005/8/layout/orgChart1"/>
    <dgm:cxn modelId="{D49908FD-84C0-421E-B0BE-CB4F6F6F6A43}" type="presOf" srcId="{BB774D6E-1C51-498A-9599-3728CCB3F000}" destId="{A8A77D76-2B4F-43C8-8156-E25DC16CF909}" srcOrd="0" destOrd="0" presId="urn:microsoft.com/office/officeart/2005/8/layout/orgChart1"/>
    <dgm:cxn modelId="{75CB41FD-C00E-4D87-9A21-3C1BEC7A5807}" type="presOf" srcId="{1EB3CDDE-8AD2-4479-A3D0-BADBAC128E7E}" destId="{8919AA45-9E7F-4825-A993-C875830837A5}" srcOrd="0" destOrd="0" presId="urn:microsoft.com/office/officeart/2005/8/layout/orgChart1"/>
    <dgm:cxn modelId="{AC65C8FD-1A20-4958-9CC8-D5F457304CBB}" type="presOf" srcId="{0C1C3650-368E-401F-839B-55572CD2F842}" destId="{D9439385-9806-490A-8383-100E76B7DBBF}" srcOrd="1" destOrd="0" presId="urn:microsoft.com/office/officeart/2005/8/layout/orgChart1"/>
    <dgm:cxn modelId="{4A0861C0-B50D-4706-A7E2-783C6336E09E}" type="presParOf" srcId="{84FBDF3B-06EC-46C0-9F4F-1A36E4D9FB56}" destId="{221FFE82-1DCD-40EE-A976-D5A0B63201BF}" srcOrd="0" destOrd="0" presId="urn:microsoft.com/office/officeart/2005/8/layout/orgChart1"/>
    <dgm:cxn modelId="{8D678301-F178-4916-BC31-C74AEFE2B394}" type="presParOf" srcId="{221FFE82-1DCD-40EE-A976-D5A0B63201BF}" destId="{18F074B0-B300-4739-B966-4BA7EF6CA9E9}" srcOrd="0" destOrd="0" presId="urn:microsoft.com/office/officeart/2005/8/layout/orgChart1"/>
    <dgm:cxn modelId="{6499309B-F57D-466A-93FE-9519F1C3D2C0}" type="presParOf" srcId="{18F074B0-B300-4739-B966-4BA7EF6CA9E9}" destId="{4677AC6E-578A-46B7-92C9-2B78DDC17DC6}" srcOrd="0" destOrd="0" presId="urn:microsoft.com/office/officeart/2005/8/layout/orgChart1"/>
    <dgm:cxn modelId="{133F19BD-F8CB-4BB5-8B2E-6BE9DF3A708D}" type="presParOf" srcId="{18F074B0-B300-4739-B966-4BA7EF6CA9E9}" destId="{93926639-EA66-4B2D-8592-B1F371C73C9E}" srcOrd="1" destOrd="0" presId="urn:microsoft.com/office/officeart/2005/8/layout/orgChart1"/>
    <dgm:cxn modelId="{2F949793-552D-4E2E-85E1-A50952E501F8}" type="presParOf" srcId="{221FFE82-1DCD-40EE-A976-D5A0B63201BF}" destId="{DC15F8DE-25E3-411D-BF4A-FBCAB6C75A0E}" srcOrd="1" destOrd="0" presId="urn:microsoft.com/office/officeart/2005/8/layout/orgChart1"/>
    <dgm:cxn modelId="{F692C731-5A2E-4CD8-A088-28687A4024E2}" type="presParOf" srcId="{DC15F8DE-25E3-411D-BF4A-FBCAB6C75A0E}" destId="{029E374E-9894-48E5-B454-019932BB3F32}" srcOrd="0" destOrd="0" presId="urn:microsoft.com/office/officeart/2005/8/layout/orgChart1"/>
    <dgm:cxn modelId="{A62F8E5E-8C44-4DEC-BF5A-C5296ED4E66C}" type="presParOf" srcId="{DC15F8DE-25E3-411D-BF4A-FBCAB6C75A0E}" destId="{27893D97-241D-44D4-9757-A8740E6AE715}" srcOrd="1" destOrd="0" presId="urn:microsoft.com/office/officeart/2005/8/layout/orgChart1"/>
    <dgm:cxn modelId="{2B1453C3-8B50-4886-BD97-3D8336AE8962}" type="presParOf" srcId="{27893D97-241D-44D4-9757-A8740E6AE715}" destId="{69DA8A57-AC51-43C6-AD82-C22CE649C23D}" srcOrd="0" destOrd="0" presId="urn:microsoft.com/office/officeart/2005/8/layout/orgChart1"/>
    <dgm:cxn modelId="{345FAF75-0BE2-45DB-8734-39824B769158}" type="presParOf" srcId="{69DA8A57-AC51-43C6-AD82-C22CE649C23D}" destId="{239FDAA7-89B2-4FB6-AD0B-E446307566FF}" srcOrd="0" destOrd="0" presId="urn:microsoft.com/office/officeart/2005/8/layout/orgChart1"/>
    <dgm:cxn modelId="{9F585E17-4158-4153-A700-8ECDAB72569C}" type="presParOf" srcId="{69DA8A57-AC51-43C6-AD82-C22CE649C23D}" destId="{24AFA9B7-0D2F-4508-A9D4-F10A9670C056}" srcOrd="1" destOrd="0" presId="urn:microsoft.com/office/officeart/2005/8/layout/orgChart1"/>
    <dgm:cxn modelId="{EABCF2F4-CF4E-45DE-82FD-1BFD6B40BAC1}" type="presParOf" srcId="{27893D97-241D-44D4-9757-A8740E6AE715}" destId="{12C66514-67A4-4813-9C5D-E5CAAD7A929E}" srcOrd="1" destOrd="0" presId="urn:microsoft.com/office/officeart/2005/8/layout/orgChart1"/>
    <dgm:cxn modelId="{180C7149-7705-4E42-B3CF-30A67D03C0BE}" type="presParOf" srcId="{12C66514-67A4-4813-9C5D-E5CAAD7A929E}" destId="{7E326B4D-F6B6-404E-8061-8A8342B2DBF3}" srcOrd="0" destOrd="0" presId="urn:microsoft.com/office/officeart/2005/8/layout/orgChart1"/>
    <dgm:cxn modelId="{2CAC8FE7-E4C5-40B3-8F92-39CA36B68C9A}" type="presParOf" srcId="{12C66514-67A4-4813-9C5D-E5CAAD7A929E}" destId="{06CD4DAD-BB00-4F75-BB31-F161949687A9}" srcOrd="1" destOrd="0" presId="urn:microsoft.com/office/officeart/2005/8/layout/orgChart1"/>
    <dgm:cxn modelId="{CB1911ED-3891-4839-B153-5143F33B1A93}" type="presParOf" srcId="{06CD4DAD-BB00-4F75-BB31-F161949687A9}" destId="{9DD1FE32-3A09-43FC-BC07-2F4186DCFD81}" srcOrd="0" destOrd="0" presId="urn:microsoft.com/office/officeart/2005/8/layout/orgChart1"/>
    <dgm:cxn modelId="{DDAC2F94-08DD-4E20-A2DD-830ECB90AA99}" type="presParOf" srcId="{9DD1FE32-3A09-43FC-BC07-2F4186DCFD81}" destId="{A5365733-49DA-4A5C-B81B-A2953453C43A}" srcOrd="0" destOrd="0" presId="urn:microsoft.com/office/officeart/2005/8/layout/orgChart1"/>
    <dgm:cxn modelId="{F9EE7326-A37D-46FE-9680-0087FC960B46}" type="presParOf" srcId="{9DD1FE32-3A09-43FC-BC07-2F4186DCFD81}" destId="{58F2479B-9873-4AE5-BC38-A495CD7B67E5}" srcOrd="1" destOrd="0" presId="urn:microsoft.com/office/officeart/2005/8/layout/orgChart1"/>
    <dgm:cxn modelId="{E3E54248-4FD5-43A7-935D-EDF4D98E78F3}" type="presParOf" srcId="{06CD4DAD-BB00-4F75-BB31-F161949687A9}" destId="{0A5189A4-EF06-4105-B79F-D5F96091145A}" srcOrd="1" destOrd="0" presId="urn:microsoft.com/office/officeart/2005/8/layout/orgChart1"/>
    <dgm:cxn modelId="{E1B6CA78-C200-4B90-A9B2-C73B92E1A4E0}" type="presParOf" srcId="{06CD4DAD-BB00-4F75-BB31-F161949687A9}" destId="{46612232-69F8-4055-B075-BBFA3C3C477E}" srcOrd="2" destOrd="0" presId="urn:microsoft.com/office/officeart/2005/8/layout/orgChart1"/>
    <dgm:cxn modelId="{A84C8C91-2D53-45FA-B4C3-0997096EDA85}" type="presParOf" srcId="{12C66514-67A4-4813-9C5D-E5CAAD7A929E}" destId="{EBE044EB-3F02-4070-AF39-03A01841108C}" srcOrd="2" destOrd="0" presId="urn:microsoft.com/office/officeart/2005/8/layout/orgChart1"/>
    <dgm:cxn modelId="{2609CBE4-B83C-48F0-A3A1-BDBD65EA27E4}" type="presParOf" srcId="{12C66514-67A4-4813-9C5D-E5CAAD7A929E}" destId="{8F37F0DA-1244-4AC6-803C-237FD5EF7551}" srcOrd="3" destOrd="0" presId="urn:microsoft.com/office/officeart/2005/8/layout/orgChart1"/>
    <dgm:cxn modelId="{D48E9282-72FA-4CB7-8025-6FC146E3E003}" type="presParOf" srcId="{8F37F0DA-1244-4AC6-803C-237FD5EF7551}" destId="{78B82FC9-F25E-44DF-B8E3-6514A5E1C8A3}" srcOrd="0" destOrd="0" presId="urn:microsoft.com/office/officeart/2005/8/layout/orgChart1"/>
    <dgm:cxn modelId="{6C7F0BC4-6462-4D67-BDFC-C67F80BFC501}" type="presParOf" srcId="{78B82FC9-F25E-44DF-B8E3-6514A5E1C8A3}" destId="{C0E43F93-0F2C-43FC-8A5B-9E01F3862B43}" srcOrd="0" destOrd="0" presId="urn:microsoft.com/office/officeart/2005/8/layout/orgChart1"/>
    <dgm:cxn modelId="{79B52B3F-3C34-4AFA-B616-ADEF2D1EC71F}" type="presParOf" srcId="{78B82FC9-F25E-44DF-B8E3-6514A5E1C8A3}" destId="{7CBCBE9D-F75A-43EB-9F26-06B82DEEA363}" srcOrd="1" destOrd="0" presId="urn:microsoft.com/office/officeart/2005/8/layout/orgChart1"/>
    <dgm:cxn modelId="{67F72528-4483-4446-91C4-D13B9A7764C0}" type="presParOf" srcId="{8F37F0DA-1244-4AC6-803C-237FD5EF7551}" destId="{42D94D80-0ED0-467A-9D48-BF47948A146B}" srcOrd="1" destOrd="0" presId="urn:microsoft.com/office/officeart/2005/8/layout/orgChart1"/>
    <dgm:cxn modelId="{A25A868B-15DB-4DC0-9A9A-CDBB19D5F4E8}" type="presParOf" srcId="{8F37F0DA-1244-4AC6-803C-237FD5EF7551}" destId="{C8C92AD5-FBE3-4CAB-8879-024CAF617369}" srcOrd="2" destOrd="0" presId="urn:microsoft.com/office/officeart/2005/8/layout/orgChart1"/>
    <dgm:cxn modelId="{8B9CB8EE-D0FA-4C87-9D74-F5F40A3F21DA}" type="presParOf" srcId="{27893D97-241D-44D4-9757-A8740E6AE715}" destId="{C428EE8A-7A78-4621-9CBB-32AAA217530D}" srcOrd="2" destOrd="0" presId="urn:microsoft.com/office/officeart/2005/8/layout/orgChart1"/>
    <dgm:cxn modelId="{2DCC23C3-91A8-435C-B224-262CD2D42C64}" type="presParOf" srcId="{DC15F8DE-25E3-411D-BF4A-FBCAB6C75A0E}" destId="{F44A14F0-523E-494F-BF0B-D76C1326618A}" srcOrd="2" destOrd="0" presId="urn:microsoft.com/office/officeart/2005/8/layout/orgChart1"/>
    <dgm:cxn modelId="{B62E8C94-B358-4E42-B9FC-B4272EAD2312}" type="presParOf" srcId="{DC15F8DE-25E3-411D-BF4A-FBCAB6C75A0E}" destId="{9965B0EA-F9DB-4670-A4D2-7FB6ECE1D2BD}" srcOrd="3" destOrd="0" presId="urn:microsoft.com/office/officeart/2005/8/layout/orgChart1"/>
    <dgm:cxn modelId="{3D3B1010-80B2-49CA-92C6-1454C099BC6A}" type="presParOf" srcId="{9965B0EA-F9DB-4670-A4D2-7FB6ECE1D2BD}" destId="{F776F784-7573-4DE5-914E-78B70116C680}" srcOrd="0" destOrd="0" presId="urn:microsoft.com/office/officeart/2005/8/layout/orgChart1"/>
    <dgm:cxn modelId="{0A543D5F-1EC8-477E-8047-81369ECB450B}" type="presParOf" srcId="{F776F784-7573-4DE5-914E-78B70116C680}" destId="{8919AA45-9E7F-4825-A993-C875830837A5}" srcOrd="0" destOrd="0" presId="urn:microsoft.com/office/officeart/2005/8/layout/orgChart1"/>
    <dgm:cxn modelId="{62314735-CB15-448A-9DE5-65F33D9E4BD9}" type="presParOf" srcId="{F776F784-7573-4DE5-914E-78B70116C680}" destId="{2DBEEED2-D23E-4036-8564-24202A74265F}" srcOrd="1" destOrd="0" presId="urn:microsoft.com/office/officeart/2005/8/layout/orgChart1"/>
    <dgm:cxn modelId="{C26A2D13-FB8D-48B9-934D-4E7668B8927E}" type="presParOf" srcId="{9965B0EA-F9DB-4670-A4D2-7FB6ECE1D2BD}" destId="{A33B2EFF-597F-4F3F-862D-962C37E64AC7}" srcOrd="1" destOrd="0" presId="urn:microsoft.com/office/officeart/2005/8/layout/orgChart1"/>
    <dgm:cxn modelId="{9D84B6FA-D9EC-461F-B997-F5AEDCBC2CB3}" type="presParOf" srcId="{A33B2EFF-597F-4F3F-862D-962C37E64AC7}" destId="{A500D2F4-3B73-40EF-9786-C110CB9EA6FD}" srcOrd="0" destOrd="0" presId="urn:microsoft.com/office/officeart/2005/8/layout/orgChart1"/>
    <dgm:cxn modelId="{05D8CF32-05DA-4908-BEA6-61EAB1991502}" type="presParOf" srcId="{A33B2EFF-597F-4F3F-862D-962C37E64AC7}" destId="{E1BCF9F4-03C2-475D-A93F-5D375F7B1D01}" srcOrd="1" destOrd="0" presId="urn:microsoft.com/office/officeart/2005/8/layout/orgChart1"/>
    <dgm:cxn modelId="{B91F881A-2AC1-473C-BFC6-E13E76D13CBC}" type="presParOf" srcId="{E1BCF9F4-03C2-475D-A93F-5D375F7B1D01}" destId="{F3047C23-4D80-4649-B70A-84EB43ED0AB4}" srcOrd="0" destOrd="0" presId="urn:microsoft.com/office/officeart/2005/8/layout/orgChart1"/>
    <dgm:cxn modelId="{960E5E75-98DF-45FC-900C-61B566779FAB}" type="presParOf" srcId="{F3047C23-4D80-4649-B70A-84EB43ED0AB4}" destId="{66125274-785A-48B8-B480-A07121D58BD2}" srcOrd="0" destOrd="0" presId="urn:microsoft.com/office/officeart/2005/8/layout/orgChart1"/>
    <dgm:cxn modelId="{0D826C64-69C2-460C-A8A7-DFFB436BCD3F}" type="presParOf" srcId="{F3047C23-4D80-4649-B70A-84EB43ED0AB4}" destId="{F6BB8D82-BE39-4BB7-BB9B-171B9B87B456}" srcOrd="1" destOrd="0" presId="urn:microsoft.com/office/officeart/2005/8/layout/orgChart1"/>
    <dgm:cxn modelId="{60EFD6E6-DF42-47AE-8D0A-D638802E2DCF}" type="presParOf" srcId="{E1BCF9F4-03C2-475D-A93F-5D375F7B1D01}" destId="{FE38C66B-D9AD-4741-A2D2-99079C6DB43C}" srcOrd="1" destOrd="0" presId="urn:microsoft.com/office/officeart/2005/8/layout/orgChart1"/>
    <dgm:cxn modelId="{C1BC9BF3-D0D0-4C61-A614-49E83D4B9C0F}" type="presParOf" srcId="{E1BCF9F4-03C2-475D-A93F-5D375F7B1D01}" destId="{3BCBBE5C-C11C-4E65-9EF0-C954E1510DC6}" srcOrd="2" destOrd="0" presId="urn:microsoft.com/office/officeart/2005/8/layout/orgChart1"/>
    <dgm:cxn modelId="{FAF972E2-E351-4E6B-9BC5-9D08B9D5982E}" type="presParOf" srcId="{A33B2EFF-597F-4F3F-862D-962C37E64AC7}" destId="{A8A77D76-2B4F-43C8-8156-E25DC16CF909}" srcOrd="2" destOrd="0" presId="urn:microsoft.com/office/officeart/2005/8/layout/orgChart1"/>
    <dgm:cxn modelId="{94A6F364-C444-4675-8E22-11C5EE5953AE}" type="presParOf" srcId="{A33B2EFF-597F-4F3F-862D-962C37E64AC7}" destId="{61755DC3-80DC-420D-8609-EEBD5452352D}" srcOrd="3" destOrd="0" presId="urn:microsoft.com/office/officeart/2005/8/layout/orgChart1"/>
    <dgm:cxn modelId="{B41BF944-B9A4-44EC-BB03-6EE89B909666}" type="presParOf" srcId="{61755DC3-80DC-420D-8609-EEBD5452352D}" destId="{BD13903B-EFCD-4306-BFC2-75E832260994}" srcOrd="0" destOrd="0" presId="urn:microsoft.com/office/officeart/2005/8/layout/orgChart1"/>
    <dgm:cxn modelId="{ACB4E63F-8A15-4CBB-82DD-B0C4EC010B17}" type="presParOf" srcId="{BD13903B-EFCD-4306-BFC2-75E832260994}" destId="{DAE6044F-B571-43D8-AA3E-32197540C7A4}" srcOrd="0" destOrd="0" presId="urn:microsoft.com/office/officeart/2005/8/layout/orgChart1"/>
    <dgm:cxn modelId="{FF0FE4FC-4CC3-46F5-B7D6-8ED059CEEBEF}" type="presParOf" srcId="{BD13903B-EFCD-4306-BFC2-75E832260994}" destId="{4F49A729-FA76-464F-AE8D-D048FBCAB5EC}" srcOrd="1" destOrd="0" presId="urn:microsoft.com/office/officeart/2005/8/layout/orgChart1"/>
    <dgm:cxn modelId="{2FA5370B-BF1C-4904-90EF-9E356BAEA1E4}" type="presParOf" srcId="{61755DC3-80DC-420D-8609-EEBD5452352D}" destId="{28931427-F587-430B-B4E5-8F4D3F7C274A}" srcOrd="1" destOrd="0" presId="urn:microsoft.com/office/officeart/2005/8/layout/orgChart1"/>
    <dgm:cxn modelId="{B160AFCF-84AF-47F2-879F-5B953037FE2B}" type="presParOf" srcId="{61755DC3-80DC-420D-8609-EEBD5452352D}" destId="{499043F7-FECE-47A0-9374-0E06DB8C7CF6}" srcOrd="2" destOrd="0" presId="urn:microsoft.com/office/officeart/2005/8/layout/orgChart1"/>
    <dgm:cxn modelId="{1F6B11DA-9168-4054-9D8B-1B2FC13B86A8}" type="presParOf" srcId="{A33B2EFF-597F-4F3F-862D-962C37E64AC7}" destId="{9AE98779-6209-45FE-B5B0-B659D7834D56}" srcOrd="4" destOrd="0" presId="urn:microsoft.com/office/officeart/2005/8/layout/orgChart1"/>
    <dgm:cxn modelId="{A290B67B-B6DA-4612-9934-F2ABE8681278}" type="presParOf" srcId="{A33B2EFF-597F-4F3F-862D-962C37E64AC7}" destId="{BED30DA7-D613-4894-ADCC-A36A01366F93}" srcOrd="5" destOrd="0" presId="urn:microsoft.com/office/officeart/2005/8/layout/orgChart1"/>
    <dgm:cxn modelId="{4EBBC24E-362B-4F05-ABF5-55A4AC616736}" type="presParOf" srcId="{BED30DA7-D613-4894-ADCC-A36A01366F93}" destId="{F13D62C3-C5BD-4B99-BB63-6885A39DE80F}" srcOrd="0" destOrd="0" presId="urn:microsoft.com/office/officeart/2005/8/layout/orgChart1"/>
    <dgm:cxn modelId="{4D637FB1-CBE1-4EC8-85B7-F93CFA8DFA04}" type="presParOf" srcId="{F13D62C3-C5BD-4B99-BB63-6885A39DE80F}" destId="{CE4740BE-FDFB-46D4-9DA0-996096B755E3}" srcOrd="0" destOrd="0" presId="urn:microsoft.com/office/officeart/2005/8/layout/orgChart1"/>
    <dgm:cxn modelId="{F2EC8FBD-5B86-490C-B346-F6F116E800A3}" type="presParOf" srcId="{F13D62C3-C5BD-4B99-BB63-6885A39DE80F}" destId="{3F39FF2D-FBB5-4602-AA8D-73EE5FB8149F}" srcOrd="1" destOrd="0" presId="urn:microsoft.com/office/officeart/2005/8/layout/orgChart1"/>
    <dgm:cxn modelId="{A7423612-8641-40E0-B84D-ACAC3A408E99}" type="presParOf" srcId="{BED30DA7-D613-4894-ADCC-A36A01366F93}" destId="{2CF8FD2C-6F8E-4598-8578-6054D17328F4}" srcOrd="1" destOrd="0" presId="urn:microsoft.com/office/officeart/2005/8/layout/orgChart1"/>
    <dgm:cxn modelId="{E86FEB28-D112-43D1-96DC-1D1DFC967FB9}" type="presParOf" srcId="{BED30DA7-D613-4894-ADCC-A36A01366F93}" destId="{F202F88A-9F04-497D-9135-082B626D6AC9}" srcOrd="2" destOrd="0" presId="urn:microsoft.com/office/officeart/2005/8/layout/orgChart1"/>
    <dgm:cxn modelId="{C236F84A-C615-45DD-B534-7E0201D758DF}" type="presParOf" srcId="{9965B0EA-F9DB-4670-A4D2-7FB6ECE1D2BD}" destId="{A7689D89-9F8E-4842-900C-457EEBF56B70}" srcOrd="2" destOrd="0" presId="urn:microsoft.com/office/officeart/2005/8/layout/orgChart1"/>
    <dgm:cxn modelId="{12905A2C-4FA7-4DAE-BF54-D3ADF6D4EE06}" type="presParOf" srcId="{DC15F8DE-25E3-411D-BF4A-FBCAB6C75A0E}" destId="{27491DA5-7832-4898-8D8E-008DB5211E56}" srcOrd="4" destOrd="0" presId="urn:microsoft.com/office/officeart/2005/8/layout/orgChart1"/>
    <dgm:cxn modelId="{E978F355-70A1-4C00-AE21-22774F79DF1C}" type="presParOf" srcId="{DC15F8DE-25E3-411D-BF4A-FBCAB6C75A0E}" destId="{F2BA1D4E-939A-4471-9CA2-8C079057C06E}" srcOrd="5" destOrd="0" presId="urn:microsoft.com/office/officeart/2005/8/layout/orgChart1"/>
    <dgm:cxn modelId="{6E9200CD-5625-4545-B30D-FC08483DD654}" type="presParOf" srcId="{F2BA1D4E-939A-4471-9CA2-8C079057C06E}" destId="{C4D59AF3-CE66-420F-B144-CA2B8C7A202B}" srcOrd="0" destOrd="0" presId="urn:microsoft.com/office/officeart/2005/8/layout/orgChart1"/>
    <dgm:cxn modelId="{E5C148B3-E039-4F93-8C1C-6FBE68265A6D}" type="presParOf" srcId="{C4D59AF3-CE66-420F-B144-CA2B8C7A202B}" destId="{04567CA2-64D1-4C73-970F-D9792B9D866B}" srcOrd="0" destOrd="0" presId="urn:microsoft.com/office/officeart/2005/8/layout/orgChart1"/>
    <dgm:cxn modelId="{C012EB5C-4C75-4389-B24F-8C177BDAD6C6}" type="presParOf" srcId="{C4D59AF3-CE66-420F-B144-CA2B8C7A202B}" destId="{2BD82E6C-BD17-421D-A2A1-68BE3E29BDE0}" srcOrd="1" destOrd="0" presId="urn:microsoft.com/office/officeart/2005/8/layout/orgChart1"/>
    <dgm:cxn modelId="{9AF75BDD-FFBD-4C45-BC29-72B4B1560C6A}" type="presParOf" srcId="{F2BA1D4E-939A-4471-9CA2-8C079057C06E}" destId="{FA8FEF16-C015-4AEA-B76D-C1160473E661}" srcOrd="1" destOrd="0" presId="urn:microsoft.com/office/officeart/2005/8/layout/orgChart1"/>
    <dgm:cxn modelId="{649EACD6-7EC2-4146-AEFF-AB250C5D9A99}" type="presParOf" srcId="{FA8FEF16-C015-4AEA-B76D-C1160473E661}" destId="{D1BEF00A-4220-4C95-802E-E9D8B58209DD}" srcOrd="0" destOrd="0" presId="urn:microsoft.com/office/officeart/2005/8/layout/orgChart1"/>
    <dgm:cxn modelId="{821D9748-6018-4047-888D-A1A832ADE38F}" type="presParOf" srcId="{FA8FEF16-C015-4AEA-B76D-C1160473E661}" destId="{EBF64E1B-9DEF-4969-9535-A3E202FCCE4D}" srcOrd="1" destOrd="0" presId="urn:microsoft.com/office/officeart/2005/8/layout/orgChart1"/>
    <dgm:cxn modelId="{7118C01C-A481-4B5E-8609-8C6686127ED6}" type="presParOf" srcId="{EBF64E1B-9DEF-4969-9535-A3E202FCCE4D}" destId="{B8E2F92B-51D0-4EC7-8F65-A0F0D3A68143}" srcOrd="0" destOrd="0" presId="urn:microsoft.com/office/officeart/2005/8/layout/orgChart1"/>
    <dgm:cxn modelId="{C0FC2A2E-69DA-429D-B6D1-B2C8E797E655}" type="presParOf" srcId="{B8E2F92B-51D0-4EC7-8F65-A0F0D3A68143}" destId="{C485B9FE-D852-4BF4-B596-D067CFE8A458}" srcOrd="0" destOrd="0" presId="urn:microsoft.com/office/officeart/2005/8/layout/orgChart1"/>
    <dgm:cxn modelId="{A29094D4-B619-4852-8527-62B34E479C93}" type="presParOf" srcId="{B8E2F92B-51D0-4EC7-8F65-A0F0D3A68143}" destId="{D9439385-9806-490A-8383-100E76B7DBBF}" srcOrd="1" destOrd="0" presId="urn:microsoft.com/office/officeart/2005/8/layout/orgChart1"/>
    <dgm:cxn modelId="{5E529CF3-3FEB-45FD-8332-E1AF8EBC5A61}" type="presParOf" srcId="{EBF64E1B-9DEF-4969-9535-A3E202FCCE4D}" destId="{E1371DD5-923B-46DF-B3A3-E5FB148EC457}" srcOrd="1" destOrd="0" presId="urn:microsoft.com/office/officeart/2005/8/layout/orgChart1"/>
    <dgm:cxn modelId="{A6B127B2-0EC9-4575-AF1B-1AAECFCCCAA8}" type="presParOf" srcId="{EBF64E1B-9DEF-4969-9535-A3E202FCCE4D}" destId="{FD0B39C7-A1FE-4112-9F99-F4673475000D}" srcOrd="2" destOrd="0" presId="urn:microsoft.com/office/officeart/2005/8/layout/orgChart1"/>
    <dgm:cxn modelId="{99F73290-B13B-410C-84EC-FBEDF90C62F8}" type="presParOf" srcId="{F2BA1D4E-939A-4471-9CA2-8C079057C06E}" destId="{62C16133-7654-45B7-B815-F5BB4BA21D3C}" srcOrd="2" destOrd="0" presId="urn:microsoft.com/office/officeart/2005/8/layout/orgChart1"/>
    <dgm:cxn modelId="{7412A141-23C6-46A8-844F-E099FB068D1F}" type="presParOf" srcId="{DC15F8DE-25E3-411D-BF4A-FBCAB6C75A0E}" destId="{298D502B-888A-4A1A-B4C7-17693598F7C7}" srcOrd="6" destOrd="0" presId="urn:microsoft.com/office/officeart/2005/8/layout/orgChart1"/>
    <dgm:cxn modelId="{4A8BDB9A-0860-4435-A08D-7F6DC936B401}" type="presParOf" srcId="{DC15F8DE-25E3-411D-BF4A-FBCAB6C75A0E}" destId="{41003640-D4B5-4110-9FD0-77C4F18C1E45}" srcOrd="7" destOrd="0" presId="urn:microsoft.com/office/officeart/2005/8/layout/orgChart1"/>
    <dgm:cxn modelId="{B9688BD9-9139-482A-87FC-CE2E75F35659}" type="presParOf" srcId="{41003640-D4B5-4110-9FD0-77C4F18C1E45}" destId="{6E368ADA-A46D-4475-8337-E430B2FF0E94}" srcOrd="0" destOrd="0" presId="urn:microsoft.com/office/officeart/2005/8/layout/orgChart1"/>
    <dgm:cxn modelId="{F3107DBA-A13D-44F0-97D2-E8DDE2ECFF8C}" type="presParOf" srcId="{6E368ADA-A46D-4475-8337-E430B2FF0E94}" destId="{4A9F5337-45D7-476B-8F4F-588E6F3FB609}" srcOrd="0" destOrd="0" presId="urn:microsoft.com/office/officeart/2005/8/layout/orgChart1"/>
    <dgm:cxn modelId="{E05E3C07-E3AF-4FD0-82C4-1FF7DE517939}" type="presParOf" srcId="{6E368ADA-A46D-4475-8337-E430B2FF0E94}" destId="{C7CDFE8A-979E-4A17-8BF1-4C1ED7DF0419}" srcOrd="1" destOrd="0" presId="urn:microsoft.com/office/officeart/2005/8/layout/orgChart1"/>
    <dgm:cxn modelId="{59DF61BA-899C-41DC-A501-080DA6973AD8}" type="presParOf" srcId="{41003640-D4B5-4110-9FD0-77C4F18C1E45}" destId="{7A7A8A4E-4FCA-44D5-9B60-3877439495E9}" srcOrd="1" destOrd="0" presId="urn:microsoft.com/office/officeart/2005/8/layout/orgChart1"/>
    <dgm:cxn modelId="{249C4B72-0168-4867-B635-BB399A3843A1}" type="presParOf" srcId="{7A7A8A4E-4FCA-44D5-9B60-3877439495E9}" destId="{B3C081CF-4E48-4783-BD11-C8324FC0A6ED}" srcOrd="0" destOrd="0" presId="urn:microsoft.com/office/officeart/2005/8/layout/orgChart1"/>
    <dgm:cxn modelId="{612C9080-B11D-48F1-B8AF-9C1A0206CEFA}" type="presParOf" srcId="{7A7A8A4E-4FCA-44D5-9B60-3877439495E9}" destId="{B56D80A8-8F30-4030-830E-A025AE761BEC}" srcOrd="1" destOrd="0" presId="urn:microsoft.com/office/officeart/2005/8/layout/orgChart1"/>
    <dgm:cxn modelId="{6044F470-1656-4C2E-944A-34ED9CF6BC6F}" type="presParOf" srcId="{B56D80A8-8F30-4030-830E-A025AE761BEC}" destId="{3EA5EE3F-8D49-44BB-B2EE-322DA4DA4B64}" srcOrd="0" destOrd="0" presId="urn:microsoft.com/office/officeart/2005/8/layout/orgChart1"/>
    <dgm:cxn modelId="{8FEDCA73-A515-4019-BE40-8CC8B75FF786}" type="presParOf" srcId="{3EA5EE3F-8D49-44BB-B2EE-322DA4DA4B64}" destId="{C00E4A32-87E0-40FA-A0C1-A9BD8723CC97}" srcOrd="0" destOrd="0" presId="urn:microsoft.com/office/officeart/2005/8/layout/orgChart1"/>
    <dgm:cxn modelId="{0AABA019-CB6E-46F8-83B5-A989F39246DB}" type="presParOf" srcId="{3EA5EE3F-8D49-44BB-B2EE-322DA4DA4B64}" destId="{2CBDEE58-77D8-4787-AFD4-BC6DDBFA79A2}" srcOrd="1" destOrd="0" presId="urn:microsoft.com/office/officeart/2005/8/layout/orgChart1"/>
    <dgm:cxn modelId="{61275F28-35D5-444C-BB24-3315F5C84C5E}" type="presParOf" srcId="{B56D80A8-8F30-4030-830E-A025AE761BEC}" destId="{E50C7CE6-11B6-49CB-A983-F3E04E59261E}" srcOrd="1" destOrd="0" presId="urn:microsoft.com/office/officeart/2005/8/layout/orgChart1"/>
    <dgm:cxn modelId="{661C17CB-D5ED-4887-8CB4-A5E03D362841}" type="presParOf" srcId="{B56D80A8-8F30-4030-830E-A025AE761BEC}" destId="{2EF2818A-D52D-499F-86CC-FA7B3812323E}" srcOrd="2" destOrd="0" presId="urn:microsoft.com/office/officeart/2005/8/layout/orgChart1"/>
    <dgm:cxn modelId="{74654C61-308B-4E40-878D-D0211CEA58F8}" type="presParOf" srcId="{7A7A8A4E-4FCA-44D5-9B60-3877439495E9}" destId="{1E2692EA-6CC5-4810-AD80-AD1843A93A8E}" srcOrd="2" destOrd="0" presId="urn:microsoft.com/office/officeart/2005/8/layout/orgChart1"/>
    <dgm:cxn modelId="{EBD4FF0D-AF6F-4226-8127-685C7612EC65}" type="presParOf" srcId="{7A7A8A4E-4FCA-44D5-9B60-3877439495E9}" destId="{8292685A-3C5B-4696-BFE2-8939D8B20D86}" srcOrd="3" destOrd="0" presId="urn:microsoft.com/office/officeart/2005/8/layout/orgChart1"/>
    <dgm:cxn modelId="{7F2FCFDA-5DB4-4B9F-81E1-205923053886}" type="presParOf" srcId="{8292685A-3C5B-4696-BFE2-8939D8B20D86}" destId="{8F1023B8-C7EE-4DD5-8F1A-EBE9DB4D636A}" srcOrd="0" destOrd="0" presId="urn:microsoft.com/office/officeart/2005/8/layout/orgChart1"/>
    <dgm:cxn modelId="{43B419FF-EDF9-4B93-8933-F2E2AE35B4DC}" type="presParOf" srcId="{8F1023B8-C7EE-4DD5-8F1A-EBE9DB4D636A}" destId="{30177D2A-DE77-4559-AF53-489A9DF539C6}" srcOrd="0" destOrd="0" presId="urn:microsoft.com/office/officeart/2005/8/layout/orgChart1"/>
    <dgm:cxn modelId="{85B2E5B8-1ED7-4282-9AF5-970A9EBA1583}" type="presParOf" srcId="{8F1023B8-C7EE-4DD5-8F1A-EBE9DB4D636A}" destId="{CEAD9B8A-4FF1-46E5-9D48-7C8D2D87A6BE}" srcOrd="1" destOrd="0" presId="urn:microsoft.com/office/officeart/2005/8/layout/orgChart1"/>
    <dgm:cxn modelId="{4FB6E928-7C49-490A-9785-AE42962257DF}" type="presParOf" srcId="{8292685A-3C5B-4696-BFE2-8939D8B20D86}" destId="{E5E89FCE-CF2A-4B56-9C1A-0F90DF5FA4A6}" srcOrd="1" destOrd="0" presId="urn:microsoft.com/office/officeart/2005/8/layout/orgChart1"/>
    <dgm:cxn modelId="{1D7894F5-CCF4-479D-BD3D-5EDFB9E8BE59}" type="presParOf" srcId="{8292685A-3C5B-4696-BFE2-8939D8B20D86}" destId="{6ADBDE7C-1434-4D5B-A185-D6A0617D3E8E}" srcOrd="2" destOrd="0" presId="urn:microsoft.com/office/officeart/2005/8/layout/orgChart1"/>
    <dgm:cxn modelId="{CACEEF46-9C0B-40E2-A23F-4187F2C60B9C}" type="presParOf" srcId="{7A7A8A4E-4FCA-44D5-9B60-3877439495E9}" destId="{A3BC993D-B862-490F-B7FA-ABD67A1BD9E9}" srcOrd="4" destOrd="0" presId="urn:microsoft.com/office/officeart/2005/8/layout/orgChart1"/>
    <dgm:cxn modelId="{8A071C3B-28D6-4D01-956B-765125F82EFE}" type="presParOf" srcId="{7A7A8A4E-4FCA-44D5-9B60-3877439495E9}" destId="{54F8A673-0595-40FD-8495-CF2D2BD2182B}" srcOrd="5" destOrd="0" presId="urn:microsoft.com/office/officeart/2005/8/layout/orgChart1"/>
    <dgm:cxn modelId="{BD8F63BD-EA15-4102-ADCD-51FD74B4D5E9}" type="presParOf" srcId="{54F8A673-0595-40FD-8495-CF2D2BD2182B}" destId="{A8E769A5-8750-47B7-92F6-E47D2EA5CA78}" srcOrd="0" destOrd="0" presId="urn:microsoft.com/office/officeart/2005/8/layout/orgChart1"/>
    <dgm:cxn modelId="{E76F59BB-2DE1-4A48-B878-0B1D9BCA8213}" type="presParOf" srcId="{A8E769A5-8750-47B7-92F6-E47D2EA5CA78}" destId="{2C3DFC5E-3AE7-4C4D-81F2-FE5B266AB366}" srcOrd="0" destOrd="0" presId="urn:microsoft.com/office/officeart/2005/8/layout/orgChart1"/>
    <dgm:cxn modelId="{5E93D53B-1556-4BD7-9998-0061ED195AAC}" type="presParOf" srcId="{A8E769A5-8750-47B7-92F6-E47D2EA5CA78}" destId="{41255742-40EE-45E4-8AFF-4B32BDDCE706}" srcOrd="1" destOrd="0" presId="urn:microsoft.com/office/officeart/2005/8/layout/orgChart1"/>
    <dgm:cxn modelId="{E68DDB68-3A38-4274-BF32-EC18906E78F5}" type="presParOf" srcId="{54F8A673-0595-40FD-8495-CF2D2BD2182B}" destId="{C41EC5F0-8D49-4FF3-B22C-D5F7DE6EDD45}" srcOrd="1" destOrd="0" presId="urn:microsoft.com/office/officeart/2005/8/layout/orgChart1"/>
    <dgm:cxn modelId="{B57849C1-7C3B-4A65-9950-391CA6ED990F}" type="presParOf" srcId="{54F8A673-0595-40FD-8495-CF2D2BD2182B}" destId="{C78487E3-9559-44F2-915B-4C54924AB0DF}" srcOrd="2" destOrd="0" presId="urn:microsoft.com/office/officeart/2005/8/layout/orgChart1"/>
    <dgm:cxn modelId="{17644A86-E465-4DB7-8987-EFE37345043C}" type="presParOf" srcId="{41003640-D4B5-4110-9FD0-77C4F18C1E45}" destId="{E7A89B1D-2D3E-41D2-90FF-1A00AFF846FF}" srcOrd="2" destOrd="0" presId="urn:microsoft.com/office/officeart/2005/8/layout/orgChart1"/>
    <dgm:cxn modelId="{A294E586-7415-4467-B1E1-DFE58BFA6321}" type="presParOf" srcId="{DC15F8DE-25E3-411D-BF4A-FBCAB6C75A0E}" destId="{3B20AE9D-E08C-4B92-9633-9E8A3094CC30}" srcOrd="8" destOrd="0" presId="urn:microsoft.com/office/officeart/2005/8/layout/orgChart1"/>
    <dgm:cxn modelId="{7898D322-BFCE-4387-830E-F5DFD0A5FCC5}" type="presParOf" srcId="{DC15F8DE-25E3-411D-BF4A-FBCAB6C75A0E}" destId="{465A7950-9212-4D62-BF9A-31934E41EF34}" srcOrd="9" destOrd="0" presId="urn:microsoft.com/office/officeart/2005/8/layout/orgChart1"/>
    <dgm:cxn modelId="{0FD5F79E-36EB-4056-8C6F-94D708C0A192}" type="presParOf" srcId="{465A7950-9212-4D62-BF9A-31934E41EF34}" destId="{99042EBE-4FA8-4D3E-94EE-78178895B296}" srcOrd="0" destOrd="0" presId="urn:microsoft.com/office/officeart/2005/8/layout/orgChart1"/>
    <dgm:cxn modelId="{BFAEB195-18EC-4640-AE00-BC0A3756C2ED}" type="presParOf" srcId="{99042EBE-4FA8-4D3E-94EE-78178895B296}" destId="{12DF23DD-2241-4DB9-AEEA-D707C76BBAF7}" srcOrd="0" destOrd="0" presId="urn:microsoft.com/office/officeart/2005/8/layout/orgChart1"/>
    <dgm:cxn modelId="{EB0AEE29-CA37-4459-A6C9-B55C3B4D3EEC}" type="presParOf" srcId="{99042EBE-4FA8-4D3E-94EE-78178895B296}" destId="{E4BD59F3-E41D-49D4-A05E-2B15A693A29B}" srcOrd="1" destOrd="0" presId="urn:microsoft.com/office/officeart/2005/8/layout/orgChart1"/>
    <dgm:cxn modelId="{090CABA8-6018-460D-83F6-A4AF41B88281}" type="presParOf" srcId="{465A7950-9212-4D62-BF9A-31934E41EF34}" destId="{F4733468-20F8-458D-87EE-8A565A1A9180}" srcOrd="1" destOrd="0" presId="urn:microsoft.com/office/officeart/2005/8/layout/orgChart1"/>
    <dgm:cxn modelId="{269DCCD9-698D-4B8B-8573-A238A570326E}" type="presParOf" srcId="{F4733468-20F8-458D-87EE-8A565A1A9180}" destId="{483FEF44-A252-4FA2-B821-FEE6D6600278}" srcOrd="0" destOrd="0" presId="urn:microsoft.com/office/officeart/2005/8/layout/orgChart1"/>
    <dgm:cxn modelId="{46C2466E-893C-4990-B35F-34D9065140B8}" type="presParOf" srcId="{F4733468-20F8-458D-87EE-8A565A1A9180}" destId="{A8A126F8-AF93-44AD-A5FA-4369DC48ECAC}" srcOrd="1" destOrd="0" presId="urn:microsoft.com/office/officeart/2005/8/layout/orgChart1"/>
    <dgm:cxn modelId="{B0658DE0-C54C-4020-AC3E-741BB216B512}" type="presParOf" srcId="{A8A126F8-AF93-44AD-A5FA-4369DC48ECAC}" destId="{94C10DF0-8B29-4940-86F9-C376D0D4BE02}" srcOrd="0" destOrd="0" presId="urn:microsoft.com/office/officeart/2005/8/layout/orgChart1"/>
    <dgm:cxn modelId="{B4E3E7B1-2D34-48AB-959F-0CA024FDDBD0}" type="presParOf" srcId="{94C10DF0-8B29-4940-86F9-C376D0D4BE02}" destId="{76423A48-0863-4C73-9501-CDB05383F18F}" srcOrd="0" destOrd="0" presId="urn:microsoft.com/office/officeart/2005/8/layout/orgChart1"/>
    <dgm:cxn modelId="{BC91CBA9-E980-4A65-859D-2F88B51FF7DD}" type="presParOf" srcId="{94C10DF0-8B29-4940-86F9-C376D0D4BE02}" destId="{4CB003BE-1805-4D17-B15E-7E0573596D11}" srcOrd="1" destOrd="0" presId="urn:microsoft.com/office/officeart/2005/8/layout/orgChart1"/>
    <dgm:cxn modelId="{771F22B5-E1A7-4A99-A37C-3149ABE94137}" type="presParOf" srcId="{A8A126F8-AF93-44AD-A5FA-4369DC48ECAC}" destId="{BC7AD6D7-2034-44BB-A6FA-1C685809CA2D}" srcOrd="1" destOrd="0" presId="urn:microsoft.com/office/officeart/2005/8/layout/orgChart1"/>
    <dgm:cxn modelId="{0CE65855-2E61-4A86-8F40-C22B6146D0F5}" type="presParOf" srcId="{A8A126F8-AF93-44AD-A5FA-4369DC48ECAC}" destId="{17315EA6-B8F3-4268-A81D-FDC13AE95D13}" srcOrd="2" destOrd="0" presId="urn:microsoft.com/office/officeart/2005/8/layout/orgChart1"/>
    <dgm:cxn modelId="{21B0E9EC-4D22-4152-9BD3-E17F3C44D3B0}" type="presParOf" srcId="{F4733468-20F8-458D-87EE-8A565A1A9180}" destId="{C231B1E9-78EA-437B-A1B0-CCC51D831341}" srcOrd="2" destOrd="0" presId="urn:microsoft.com/office/officeart/2005/8/layout/orgChart1"/>
    <dgm:cxn modelId="{2C03182F-D0ED-4270-B3B8-31B8649BF994}" type="presParOf" srcId="{F4733468-20F8-458D-87EE-8A565A1A9180}" destId="{277DFC46-CFB3-4FCA-9102-82427BF2D2E2}" srcOrd="3" destOrd="0" presId="urn:microsoft.com/office/officeart/2005/8/layout/orgChart1"/>
    <dgm:cxn modelId="{B68F31F1-E9A4-4F7C-B0A0-6C020DD35CD4}" type="presParOf" srcId="{277DFC46-CFB3-4FCA-9102-82427BF2D2E2}" destId="{D138B52A-A7CA-4069-831C-93908A33B973}" srcOrd="0" destOrd="0" presId="urn:microsoft.com/office/officeart/2005/8/layout/orgChart1"/>
    <dgm:cxn modelId="{DB42EFFC-CE3C-429B-871F-20B1DB8758B1}" type="presParOf" srcId="{D138B52A-A7CA-4069-831C-93908A33B973}" destId="{2EE63015-D6ED-4997-9841-3DF6A8BE513D}" srcOrd="0" destOrd="0" presId="urn:microsoft.com/office/officeart/2005/8/layout/orgChart1"/>
    <dgm:cxn modelId="{4D4A08C6-FC6A-4FEB-9DBF-E00DE17F1A35}" type="presParOf" srcId="{D138B52A-A7CA-4069-831C-93908A33B973}" destId="{DCF32D5D-2F1F-4D80-8BF3-C83A28B382D3}" srcOrd="1" destOrd="0" presId="urn:microsoft.com/office/officeart/2005/8/layout/orgChart1"/>
    <dgm:cxn modelId="{8A0E8080-1E83-40A4-BAE1-77F7312C59F5}" type="presParOf" srcId="{277DFC46-CFB3-4FCA-9102-82427BF2D2E2}" destId="{60BBC929-9489-4BC4-BF59-59C8E5AC8FBD}" srcOrd="1" destOrd="0" presId="urn:microsoft.com/office/officeart/2005/8/layout/orgChart1"/>
    <dgm:cxn modelId="{669AEE1D-F07E-4ED2-A277-D34BFE888BA8}" type="presParOf" srcId="{277DFC46-CFB3-4FCA-9102-82427BF2D2E2}" destId="{6DFEF4D3-847A-4F78-B252-7E1F3ADB8D7D}" srcOrd="2" destOrd="0" presId="urn:microsoft.com/office/officeart/2005/8/layout/orgChart1"/>
    <dgm:cxn modelId="{6A6AB922-0DB1-4C2D-BA43-733D0B5A1BA6}" type="presParOf" srcId="{465A7950-9212-4D62-BF9A-31934E41EF34}" destId="{4665D22B-917E-4AED-8507-7340EFE27DA1}" srcOrd="2" destOrd="0" presId="urn:microsoft.com/office/officeart/2005/8/layout/orgChart1"/>
    <dgm:cxn modelId="{B2952CD2-13AC-4BB8-9018-56389D3E7737}" type="presParOf" srcId="{221FFE82-1DCD-40EE-A976-D5A0B63201BF}" destId="{E6A7059A-5C71-453A-9233-EDBE4DF61E9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66C40CB-A671-497A-9E01-9A3070F3C5AC}"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D0B3D1B9-ECD0-4982-BE16-A50066363A6C}">
      <dgm:prSet phldrT="[Text]"/>
      <dgm:spPr/>
      <dgm:t>
        <a:bodyPr/>
        <a:lstStyle/>
        <a:p>
          <a:r>
            <a:rPr lang="en-US" dirty="0"/>
            <a:t>Critical Factors</a:t>
          </a:r>
        </a:p>
      </dgm:t>
    </dgm:pt>
    <dgm:pt modelId="{56D93D49-5FB3-42B1-A926-B29D1DE97CAA}" type="parTrans" cxnId="{ECE58ECA-B050-41C0-855B-D1D33312D2EC}">
      <dgm:prSet/>
      <dgm:spPr/>
      <dgm:t>
        <a:bodyPr/>
        <a:lstStyle/>
        <a:p>
          <a:endParaRPr lang="en-US"/>
        </a:p>
      </dgm:t>
    </dgm:pt>
    <dgm:pt modelId="{C1E18DB2-8FB8-4704-AE24-D7AB14FE42B2}" type="sibTrans" cxnId="{ECE58ECA-B050-41C0-855B-D1D33312D2EC}">
      <dgm:prSet/>
      <dgm:spPr/>
      <dgm:t>
        <a:bodyPr/>
        <a:lstStyle/>
        <a:p>
          <a:endParaRPr lang="en-US"/>
        </a:p>
      </dgm:t>
    </dgm:pt>
    <dgm:pt modelId="{5EE374C8-7AC2-4211-A477-103A9374F466}">
      <dgm:prSet phldrT="[Text]"/>
      <dgm:spPr/>
      <dgm:t>
        <a:bodyPr/>
        <a:lstStyle/>
        <a:p>
          <a:r>
            <a:rPr lang="en-US" dirty="0"/>
            <a:t>Risk Management</a:t>
          </a:r>
        </a:p>
      </dgm:t>
    </dgm:pt>
    <dgm:pt modelId="{A3ED9707-4B0E-4A01-A36A-D7E043CC766C}" type="parTrans" cxnId="{6CB9F31E-8551-4455-9393-54D68601A538}">
      <dgm:prSet/>
      <dgm:spPr/>
      <dgm:t>
        <a:bodyPr/>
        <a:lstStyle/>
        <a:p>
          <a:endParaRPr lang="en-US"/>
        </a:p>
      </dgm:t>
    </dgm:pt>
    <dgm:pt modelId="{6EB2BD9D-FD18-4307-9374-CF20BDB1BAD6}" type="sibTrans" cxnId="{6CB9F31E-8551-4455-9393-54D68601A538}">
      <dgm:prSet/>
      <dgm:spPr/>
      <dgm:t>
        <a:bodyPr/>
        <a:lstStyle/>
        <a:p>
          <a:endParaRPr lang="en-US"/>
        </a:p>
      </dgm:t>
    </dgm:pt>
    <dgm:pt modelId="{84C4744D-ADE1-45C8-AE5C-EEF2E1A4D60A}">
      <dgm:prSet phldrT="[Text]"/>
      <dgm:spPr/>
      <dgm:t>
        <a:bodyPr/>
        <a:lstStyle/>
        <a:p>
          <a:r>
            <a:rPr lang="en-US" dirty="0"/>
            <a:t>Strategy</a:t>
          </a:r>
        </a:p>
      </dgm:t>
    </dgm:pt>
    <dgm:pt modelId="{15C8F5F3-C684-417A-8920-5242B6C54357}" type="parTrans" cxnId="{42DD577F-4653-4364-8E4E-D964756311A8}">
      <dgm:prSet/>
      <dgm:spPr/>
      <dgm:t>
        <a:bodyPr/>
        <a:lstStyle/>
        <a:p>
          <a:endParaRPr lang="en-US"/>
        </a:p>
      </dgm:t>
    </dgm:pt>
    <dgm:pt modelId="{326CAC6F-CE8F-40A4-9643-660C63F52DF9}" type="sibTrans" cxnId="{42DD577F-4653-4364-8E4E-D964756311A8}">
      <dgm:prSet/>
      <dgm:spPr/>
      <dgm:t>
        <a:bodyPr/>
        <a:lstStyle/>
        <a:p>
          <a:endParaRPr lang="en-US"/>
        </a:p>
      </dgm:t>
    </dgm:pt>
    <dgm:pt modelId="{852BFF2D-771B-4FBE-BD89-BDEAD4AD18E9}">
      <dgm:prSet phldrT="[Text]"/>
      <dgm:spPr/>
      <dgm:t>
        <a:bodyPr/>
        <a:lstStyle/>
        <a:p>
          <a:r>
            <a:rPr lang="en-US" dirty="0"/>
            <a:t>Incident Action Plan</a:t>
          </a:r>
        </a:p>
      </dgm:t>
    </dgm:pt>
    <dgm:pt modelId="{C7204EC4-F040-46A0-93D2-6C089E8B4B0D}" type="parTrans" cxnId="{D83184D8-DAA6-4917-8700-9325FBB59273}">
      <dgm:prSet/>
      <dgm:spPr/>
      <dgm:t>
        <a:bodyPr/>
        <a:lstStyle/>
        <a:p>
          <a:endParaRPr lang="en-US"/>
        </a:p>
      </dgm:t>
    </dgm:pt>
    <dgm:pt modelId="{7B0D5A0F-6444-4F99-A74D-8B0104F342F9}" type="sibTrans" cxnId="{D83184D8-DAA6-4917-8700-9325FBB59273}">
      <dgm:prSet/>
      <dgm:spPr/>
      <dgm:t>
        <a:bodyPr/>
        <a:lstStyle/>
        <a:p>
          <a:endParaRPr lang="en-US"/>
        </a:p>
      </dgm:t>
    </dgm:pt>
    <dgm:pt modelId="{B300BCA6-FB46-47C6-BF8A-4C0F8933356B}">
      <dgm:prSet phldrT="[Text]"/>
      <dgm:spPr/>
      <dgm:t>
        <a:bodyPr/>
        <a:lstStyle/>
        <a:p>
          <a:r>
            <a:rPr lang="en-US" dirty="0"/>
            <a:t>Tactical Priorities</a:t>
          </a:r>
        </a:p>
      </dgm:t>
    </dgm:pt>
    <dgm:pt modelId="{1A2419BB-8555-4930-A2F4-B2E646559C51}" type="parTrans" cxnId="{6096FA0B-3329-44B2-A26D-A765850C5DC2}">
      <dgm:prSet/>
      <dgm:spPr/>
      <dgm:t>
        <a:bodyPr/>
        <a:lstStyle/>
        <a:p>
          <a:endParaRPr lang="en-US"/>
        </a:p>
      </dgm:t>
    </dgm:pt>
    <dgm:pt modelId="{6CDFA65E-B5D3-48EA-BE0F-C0DA5688FF79}" type="sibTrans" cxnId="{6096FA0B-3329-44B2-A26D-A765850C5DC2}">
      <dgm:prSet/>
      <dgm:spPr/>
      <dgm:t>
        <a:bodyPr/>
        <a:lstStyle/>
        <a:p>
          <a:endParaRPr lang="en-US"/>
        </a:p>
      </dgm:t>
    </dgm:pt>
    <dgm:pt modelId="{E8EC3B22-0BCC-4DD0-B761-70BEDC2D8D7F}" type="pres">
      <dgm:prSet presAssocID="{C66C40CB-A671-497A-9E01-9A3070F3C5AC}" presName="cycle" presStyleCnt="0">
        <dgm:presLayoutVars>
          <dgm:dir/>
          <dgm:resizeHandles val="exact"/>
        </dgm:presLayoutVars>
      </dgm:prSet>
      <dgm:spPr/>
    </dgm:pt>
    <dgm:pt modelId="{A8FCFC91-F985-44B3-8D90-3637356983B0}" type="pres">
      <dgm:prSet presAssocID="{D0B3D1B9-ECD0-4982-BE16-A50066363A6C}" presName="node" presStyleLbl="node1" presStyleIdx="0" presStyleCnt="5">
        <dgm:presLayoutVars>
          <dgm:bulletEnabled val="1"/>
        </dgm:presLayoutVars>
      </dgm:prSet>
      <dgm:spPr/>
    </dgm:pt>
    <dgm:pt modelId="{DF1DA75A-5F52-4BAF-BD93-210C768E8F4A}" type="pres">
      <dgm:prSet presAssocID="{D0B3D1B9-ECD0-4982-BE16-A50066363A6C}" presName="spNode" presStyleCnt="0"/>
      <dgm:spPr/>
    </dgm:pt>
    <dgm:pt modelId="{83A2B460-ED44-4B7F-916D-11166D8D5099}" type="pres">
      <dgm:prSet presAssocID="{C1E18DB2-8FB8-4704-AE24-D7AB14FE42B2}" presName="sibTrans" presStyleLbl="sibTrans1D1" presStyleIdx="0" presStyleCnt="5"/>
      <dgm:spPr/>
    </dgm:pt>
    <dgm:pt modelId="{FB92CA23-7806-4A83-AF2D-5FB2539C2AA8}" type="pres">
      <dgm:prSet presAssocID="{5EE374C8-7AC2-4211-A477-103A9374F466}" presName="node" presStyleLbl="node1" presStyleIdx="1" presStyleCnt="5">
        <dgm:presLayoutVars>
          <dgm:bulletEnabled val="1"/>
        </dgm:presLayoutVars>
      </dgm:prSet>
      <dgm:spPr/>
    </dgm:pt>
    <dgm:pt modelId="{D4CDD0B9-7AC5-465F-B04E-FF503F7BEF52}" type="pres">
      <dgm:prSet presAssocID="{5EE374C8-7AC2-4211-A477-103A9374F466}" presName="spNode" presStyleCnt="0"/>
      <dgm:spPr/>
    </dgm:pt>
    <dgm:pt modelId="{3FC4CD46-A3CC-4F21-AE76-94B570D6AF1C}" type="pres">
      <dgm:prSet presAssocID="{6EB2BD9D-FD18-4307-9374-CF20BDB1BAD6}" presName="sibTrans" presStyleLbl="sibTrans1D1" presStyleIdx="1" presStyleCnt="5"/>
      <dgm:spPr/>
    </dgm:pt>
    <dgm:pt modelId="{7A46FA7E-ECCB-4F22-A2C0-AE346C9A6878}" type="pres">
      <dgm:prSet presAssocID="{84C4744D-ADE1-45C8-AE5C-EEF2E1A4D60A}" presName="node" presStyleLbl="node1" presStyleIdx="2" presStyleCnt="5">
        <dgm:presLayoutVars>
          <dgm:bulletEnabled val="1"/>
        </dgm:presLayoutVars>
      </dgm:prSet>
      <dgm:spPr/>
    </dgm:pt>
    <dgm:pt modelId="{47D53E7B-28C8-4F2E-A4BC-7A1F3F7F28B0}" type="pres">
      <dgm:prSet presAssocID="{84C4744D-ADE1-45C8-AE5C-EEF2E1A4D60A}" presName="spNode" presStyleCnt="0"/>
      <dgm:spPr/>
    </dgm:pt>
    <dgm:pt modelId="{1075EA6B-7153-4AF6-A46F-AB17413666C7}" type="pres">
      <dgm:prSet presAssocID="{326CAC6F-CE8F-40A4-9643-660C63F52DF9}" presName="sibTrans" presStyleLbl="sibTrans1D1" presStyleIdx="2" presStyleCnt="5"/>
      <dgm:spPr/>
    </dgm:pt>
    <dgm:pt modelId="{4E501B24-9506-41D2-B683-64BE66C2001E}" type="pres">
      <dgm:prSet presAssocID="{852BFF2D-771B-4FBE-BD89-BDEAD4AD18E9}" presName="node" presStyleLbl="node1" presStyleIdx="3" presStyleCnt="5">
        <dgm:presLayoutVars>
          <dgm:bulletEnabled val="1"/>
        </dgm:presLayoutVars>
      </dgm:prSet>
      <dgm:spPr/>
    </dgm:pt>
    <dgm:pt modelId="{52B56B3B-DFB4-46CA-A9BE-7D97E7CAA74A}" type="pres">
      <dgm:prSet presAssocID="{852BFF2D-771B-4FBE-BD89-BDEAD4AD18E9}" presName="spNode" presStyleCnt="0"/>
      <dgm:spPr/>
    </dgm:pt>
    <dgm:pt modelId="{E77CB1C4-2BFA-45A0-A00A-A39E930BD207}" type="pres">
      <dgm:prSet presAssocID="{7B0D5A0F-6444-4F99-A74D-8B0104F342F9}" presName="sibTrans" presStyleLbl="sibTrans1D1" presStyleIdx="3" presStyleCnt="5"/>
      <dgm:spPr/>
    </dgm:pt>
    <dgm:pt modelId="{BC16493F-1560-43B9-B977-794A7C3F0C71}" type="pres">
      <dgm:prSet presAssocID="{B300BCA6-FB46-47C6-BF8A-4C0F8933356B}" presName="node" presStyleLbl="node1" presStyleIdx="4" presStyleCnt="5">
        <dgm:presLayoutVars>
          <dgm:bulletEnabled val="1"/>
        </dgm:presLayoutVars>
      </dgm:prSet>
      <dgm:spPr/>
    </dgm:pt>
    <dgm:pt modelId="{02814BAC-8411-4E20-AE76-69DFAEFF33B0}" type="pres">
      <dgm:prSet presAssocID="{B300BCA6-FB46-47C6-BF8A-4C0F8933356B}" presName="spNode" presStyleCnt="0"/>
      <dgm:spPr/>
    </dgm:pt>
    <dgm:pt modelId="{03F28D67-90AB-4F80-97AE-E45048850102}" type="pres">
      <dgm:prSet presAssocID="{6CDFA65E-B5D3-48EA-BE0F-C0DA5688FF79}" presName="sibTrans" presStyleLbl="sibTrans1D1" presStyleIdx="4" presStyleCnt="5"/>
      <dgm:spPr/>
    </dgm:pt>
  </dgm:ptLst>
  <dgm:cxnLst>
    <dgm:cxn modelId="{6096FA0B-3329-44B2-A26D-A765850C5DC2}" srcId="{C66C40CB-A671-497A-9E01-9A3070F3C5AC}" destId="{B300BCA6-FB46-47C6-BF8A-4C0F8933356B}" srcOrd="4" destOrd="0" parTransId="{1A2419BB-8555-4930-A2F4-B2E646559C51}" sibTransId="{6CDFA65E-B5D3-48EA-BE0F-C0DA5688FF79}"/>
    <dgm:cxn modelId="{6CB9F31E-8551-4455-9393-54D68601A538}" srcId="{C66C40CB-A671-497A-9E01-9A3070F3C5AC}" destId="{5EE374C8-7AC2-4211-A477-103A9374F466}" srcOrd="1" destOrd="0" parTransId="{A3ED9707-4B0E-4A01-A36A-D7E043CC766C}" sibTransId="{6EB2BD9D-FD18-4307-9374-CF20BDB1BAD6}"/>
    <dgm:cxn modelId="{A6A6621F-E650-4EEB-ABD6-3BC44C7B98B2}" type="presOf" srcId="{326CAC6F-CE8F-40A4-9643-660C63F52DF9}" destId="{1075EA6B-7153-4AF6-A46F-AB17413666C7}" srcOrd="0" destOrd="0" presId="urn:microsoft.com/office/officeart/2005/8/layout/cycle5"/>
    <dgm:cxn modelId="{1CF97839-9D6F-4DFA-A3D9-253E3046862B}" type="presOf" srcId="{D0B3D1B9-ECD0-4982-BE16-A50066363A6C}" destId="{A8FCFC91-F985-44B3-8D90-3637356983B0}" srcOrd="0" destOrd="0" presId="urn:microsoft.com/office/officeart/2005/8/layout/cycle5"/>
    <dgm:cxn modelId="{3EA55E5E-0E0E-495A-BF0C-36DCF305063F}" type="presOf" srcId="{852BFF2D-771B-4FBE-BD89-BDEAD4AD18E9}" destId="{4E501B24-9506-41D2-B683-64BE66C2001E}" srcOrd="0" destOrd="0" presId="urn:microsoft.com/office/officeart/2005/8/layout/cycle5"/>
    <dgm:cxn modelId="{C3D48660-7CDC-4FD2-9C34-67A10462B87D}" type="presOf" srcId="{5EE374C8-7AC2-4211-A477-103A9374F466}" destId="{FB92CA23-7806-4A83-AF2D-5FB2539C2AA8}" srcOrd="0" destOrd="0" presId="urn:microsoft.com/office/officeart/2005/8/layout/cycle5"/>
    <dgm:cxn modelId="{A670CE6C-A471-46EB-BA6A-F33313EB27F9}" type="presOf" srcId="{7B0D5A0F-6444-4F99-A74D-8B0104F342F9}" destId="{E77CB1C4-2BFA-45A0-A00A-A39E930BD207}" srcOrd="0" destOrd="0" presId="urn:microsoft.com/office/officeart/2005/8/layout/cycle5"/>
    <dgm:cxn modelId="{42DD577F-4653-4364-8E4E-D964756311A8}" srcId="{C66C40CB-A671-497A-9E01-9A3070F3C5AC}" destId="{84C4744D-ADE1-45C8-AE5C-EEF2E1A4D60A}" srcOrd="2" destOrd="0" parTransId="{15C8F5F3-C684-417A-8920-5242B6C54357}" sibTransId="{326CAC6F-CE8F-40A4-9643-660C63F52DF9}"/>
    <dgm:cxn modelId="{E06BEC92-0097-4BD7-B276-179E9E297BF3}" type="presOf" srcId="{C1E18DB2-8FB8-4704-AE24-D7AB14FE42B2}" destId="{83A2B460-ED44-4B7F-916D-11166D8D5099}" srcOrd="0" destOrd="0" presId="urn:microsoft.com/office/officeart/2005/8/layout/cycle5"/>
    <dgm:cxn modelId="{7A1CD593-48B5-4E78-8A56-3197152B8B19}" type="presOf" srcId="{6CDFA65E-B5D3-48EA-BE0F-C0DA5688FF79}" destId="{03F28D67-90AB-4F80-97AE-E45048850102}" srcOrd="0" destOrd="0" presId="urn:microsoft.com/office/officeart/2005/8/layout/cycle5"/>
    <dgm:cxn modelId="{7A0934A8-6911-4DB5-942D-8C92FADE9147}" type="presOf" srcId="{C66C40CB-A671-497A-9E01-9A3070F3C5AC}" destId="{E8EC3B22-0BCC-4DD0-B761-70BEDC2D8D7F}" srcOrd="0" destOrd="0" presId="urn:microsoft.com/office/officeart/2005/8/layout/cycle5"/>
    <dgm:cxn modelId="{3C0CC0B2-E4D6-4CFD-B3D7-A2467DCB021B}" type="presOf" srcId="{B300BCA6-FB46-47C6-BF8A-4C0F8933356B}" destId="{BC16493F-1560-43B9-B977-794A7C3F0C71}" srcOrd="0" destOrd="0" presId="urn:microsoft.com/office/officeart/2005/8/layout/cycle5"/>
    <dgm:cxn modelId="{95F253C1-F585-4832-8483-BFEBA9F34CB1}" type="presOf" srcId="{6EB2BD9D-FD18-4307-9374-CF20BDB1BAD6}" destId="{3FC4CD46-A3CC-4F21-AE76-94B570D6AF1C}" srcOrd="0" destOrd="0" presId="urn:microsoft.com/office/officeart/2005/8/layout/cycle5"/>
    <dgm:cxn modelId="{ECE58ECA-B050-41C0-855B-D1D33312D2EC}" srcId="{C66C40CB-A671-497A-9E01-9A3070F3C5AC}" destId="{D0B3D1B9-ECD0-4982-BE16-A50066363A6C}" srcOrd="0" destOrd="0" parTransId="{56D93D49-5FB3-42B1-A926-B29D1DE97CAA}" sibTransId="{C1E18DB2-8FB8-4704-AE24-D7AB14FE42B2}"/>
    <dgm:cxn modelId="{D83184D8-DAA6-4917-8700-9325FBB59273}" srcId="{C66C40CB-A671-497A-9E01-9A3070F3C5AC}" destId="{852BFF2D-771B-4FBE-BD89-BDEAD4AD18E9}" srcOrd="3" destOrd="0" parTransId="{C7204EC4-F040-46A0-93D2-6C089E8B4B0D}" sibTransId="{7B0D5A0F-6444-4F99-A74D-8B0104F342F9}"/>
    <dgm:cxn modelId="{2F265FFB-E638-478D-A2CD-041F652341A2}" type="presOf" srcId="{84C4744D-ADE1-45C8-AE5C-EEF2E1A4D60A}" destId="{7A46FA7E-ECCB-4F22-A2C0-AE346C9A6878}" srcOrd="0" destOrd="0" presId="urn:microsoft.com/office/officeart/2005/8/layout/cycle5"/>
    <dgm:cxn modelId="{022325C5-94BB-433F-B400-5689BC7ECA36}" type="presParOf" srcId="{E8EC3B22-0BCC-4DD0-B761-70BEDC2D8D7F}" destId="{A8FCFC91-F985-44B3-8D90-3637356983B0}" srcOrd="0" destOrd="0" presId="urn:microsoft.com/office/officeart/2005/8/layout/cycle5"/>
    <dgm:cxn modelId="{0E8C4428-C84E-43BB-8F8A-7DB5BE086036}" type="presParOf" srcId="{E8EC3B22-0BCC-4DD0-B761-70BEDC2D8D7F}" destId="{DF1DA75A-5F52-4BAF-BD93-210C768E8F4A}" srcOrd="1" destOrd="0" presId="urn:microsoft.com/office/officeart/2005/8/layout/cycle5"/>
    <dgm:cxn modelId="{33CF280C-E51F-4F1E-9C31-6DF694C392D2}" type="presParOf" srcId="{E8EC3B22-0BCC-4DD0-B761-70BEDC2D8D7F}" destId="{83A2B460-ED44-4B7F-916D-11166D8D5099}" srcOrd="2" destOrd="0" presId="urn:microsoft.com/office/officeart/2005/8/layout/cycle5"/>
    <dgm:cxn modelId="{7E760340-5E4B-49D7-8483-5D16144B082D}" type="presParOf" srcId="{E8EC3B22-0BCC-4DD0-B761-70BEDC2D8D7F}" destId="{FB92CA23-7806-4A83-AF2D-5FB2539C2AA8}" srcOrd="3" destOrd="0" presId="urn:microsoft.com/office/officeart/2005/8/layout/cycle5"/>
    <dgm:cxn modelId="{4E005E81-6373-4547-B583-6E98EA708A05}" type="presParOf" srcId="{E8EC3B22-0BCC-4DD0-B761-70BEDC2D8D7F}" destId="{D4CDD0B9-7AC5-465F-B04E-FF503F7BEF52}" srcOrd="4" destOrd="0" presId="urn:microsoft.com/office/officeart/2005/8/layout/cycle5"/>
    <dgm:cxn modelId="{C24F438C-A611-4AD5-B936-DB2C8945D686}" type="presParOf" srcId="{E8EC3B22-0BCC-4DD0-B761-70BEDC2D8D7F}" destId="{3FC4CD46-A3CC-4F21-AE76-94B570D6AF1C}" srcOrd="5" destOrd="0" presId="urn:microsoft.com/office/officeart/2005/8/layout/cycle5"/>
    <dgm:cxn modelId="{46CFE0FD-328D-422C-993A-5720718B5507}" type="presParOf" srcId="{E8EC3B22-0BCC-4DD0-B761-70BEDC2D8D7F}" destId="{7A46FA7E-ECCB-4F22-A2C0-AE346C9A6878}" srcOrd="6" destOrd="0" presId="urn:microsoft.com/office/officeart/2005/8/layout/cycle5"/>
    <dgm:cxn modelId="{AEEE5610-3D87-4814-B678-56B545E37D36}" type="presParOf" srcId="{E8EC3B22-0BCC-4DD0-B761-70BEDC2D8D7F}" destId="{47D53E7B-28C8-4F2E-A4BC-7A1F3F7F28B0}" srcOrd="7" destOrd="0" presId="urn:microsoft.com/office/officeart/2005/8/layout/cycle5"/>
    <dgm:cxn modelId="{41058294-35E1-4E5C-BC48-345B7D959426}" type="presParOf" srcId="{E8EC3B22-0BCC-4DD0-B761-70BEDC2D8D7F}" destId="{1075EA6B-7153-4AF6-A46F-AB17413666C7}" srcOrd="8" destOrd="0" presId="urn:microsoft.com/office/officeart/2005/8/layout/cycle5"/>
    <dgm:cxn modelId="{40392EB4-B9A5-495E-8B6C-8B6BF9D0252B}" type="presParOf" srcId="{E8EC3B22-0BCC-4DD0-B761-70BEDC2D8D7F}" destId="{4E501B24-9506-41D2-B683-64BE66C2001E}" srcOrd="9" destOrd="0" presId="urn:microsoft.com/office/officeart/2005/8/layout/cycle5"/>
    <dgm:cxn modelId="{1E7D2D5C-2C79-4073-A196-B638B5A1657D}" type="presParOf" srcId="{E8EC3B22-0BCC-4DD0-B761-70BEDC2D8D7F}" destId="{52B56B3B-DFB4-46CA-A9BE-7D97E7CAA74A}" srcOrd="10" destOrd="0" presId="urn:microsoft.com/office/officeart/2005/8/layout/cycle5"/>
    <dgm:cxn modelId="{207948D1-7BA3-4E80-BC33-8CB292F0831A}" type="presParOf" srcId="{E8EC3B22-0BCC-4DD0-B761-70BEDC2D8D7F}" destId="{E77CB1C4-2BFA-45A0-A00A-A39E930BD207}" srcOrd="11" destOrd="0" presId="urn:microsoft.com/office/officeart/2005/8/layout/cycle5"/>
    <dgm:cxn modelId="{3B3B002D-C381-46FC-8092-04B61C1AA3F3}" type="presParOf" srcId="{E8EC3B22-0BCC-4DD0-B761-70BEDC2D8D7F}" destId="{BC16493F-1560-43B9-B977-794A7C3F0C71}" srcOrd="12" destOrd="0" presId="urn:microsoft.com/office/officeart/2005/8/layout/cycle5"/>
    <dgm:cxn modelId="{55BC32D5-3C13-46C0-AD60-DC5480B3CD80}" type="presParOf" srcId="{E8EC3B22-0BCC-4DD0-B761-70BEDC2D8D7F}" destId="{02814BAC-8411-4E20-AE76-69DFAEFF33B0}" srcOrd="13" destOrd="0" presId="urn:microsoft.com/office/officeart/2005/8/layout/cycle5"/>
    <dgm:cxn modelId="{8040D2B5-FFE5-46FE-A516-434563568C34}" type="presParOf" srcId="{E8EC3B22-0BCC-4DD0-B761-70BEDC2D8D7F}" destId="{03F28D67-90AB-4F80-97AE-E45048850102}"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13282-747D-4626-977A-DDE9ADCA7DB6}">
      <dsp:nvSpPr>
        <dsp:cNvPr id="0" name=""/>
        <dsp:cNvSpPr/>
      </dsp:nvSpPr>
      <dsp:spPr>
        <a:xfrm>
          <a:off x="0" y="2299"/>
          <a:ext cx="7012370" cy="0"/>
        </a:xfrm>
        <a:prstGeom prst="lin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5C77304D-D46D-4FE7-83A8-3AFC88AADD90}">
      <dsp:nvSpPr>
        <dsp:cNvPr id="0" name=""/>
        <dsp:cNvSpPr/>
      </dsp:nvSpPr>
      <dsp:spPr>
        <a:xfrm>
          <a:off x="0" y="2299"/>
          <a:ext cx="7012370" cy="784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MESB Overview</a:t>
          </a:r>
        </a:p>
      </dsp:txBody>
      <dsp:txXfrm>
        <a:off x="0" y="2299"/>
        <a:ext cx="7012370" cy="784088"/>
      </dsp:txXfrm>
    </dsp:sp>
    <dsp:sp modelId="{533EA6DC-DD19-4917-9C87-6584D673A649}">
      <dsp:nvSpPr>
        <dsp:cNvPr id="0" name=""/>
        <dsp:cNvSpPr/>
      </dsp:nvSpPr>
      <dsp:spPr>
        <a:xfrm>
          <a:off x="0" y="786388"/>
          <a:ext cx="7012370" cy="0"/>
        </a:xfrm>
        <a:prstGeom prst="line">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w="12700" cap="rnd" cmpd="sng" algn="ctr">
          <a:solidFill>
            <a:schemeClr val="accent3">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1CE5AA2A-B9BF-497D-BB1D-337A73843AE5}">
      <dsp:nvSpPr>
        <dsp:cNvPr id="0" name=""/>
        <dsp:cNvSpPr/>
      </dsp:nvSpPr>
      <dsp:spPr>
        <a:xfrm>
          <a:off x="0" y="786388"/>
          <a:ext cx="7012370" cy="784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System Training</a:t>
          </a:r>
        </a:p>
      </dsp:txBody>
      <dsp:txXfrm>
        <a:off x="0" y="786388"/>
        <a:ext cx="7012370" cy="784088"/>
      </dsp:txXfrm>
    </dsp:sp>
    <dsp:sp modelId="{946D6C10-F797-44E2-A236-D0A4AC66DE8E}">
      <dsp:nvSpPr>
        <dsp:cNvPr id="0" name=""/>
        <dsp:cNvSpPr/>
      </dsp:nvSpPr>
      <dsp:spPr>
        <a:xfrm>
          <a:off x="0" y="1570476"/>
          <a:ext cx="7012370" cy="0"/>
        </a:xfrm>
        <a:prstGeom prst="line">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w="12700" cap="rnd" cmpd="sng" algn="ctr">
          <a:solidFill>
            <a:schemeClr val="accent4">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D8756468-D4D1-4F0F-951E-D9987E321FEA}">
      <dsp:nvSpPr>
        <dsp:cNvPr id="0" name=""/>
        <dsp:cNvSpPr/>
      </dsp:nvSpPr>
      <dsp:spPr>
        <a:xfrm>
          <a:off x="0" y="1570476"/>
          <a:ext cx="7012370" cy="784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Position/Role Training </a:t>
          </a:r>
        </a:p>
      </dsp:txBody>
      <dsp:txXfrm>
        <a:off x="0" y="1570476"/>
        <a:ext cx="7012370" cy="784088"/>
      </dsp:txXfrm>
    </dsp:sp>
    <dsp:sp modelId="{2FEA1DA6-DCF2-4AA6-86D8-6E7B30732523}">
      <dsp:nvSpPr>
        <dsp:cNvPr id="0" name=""/>
        <dsp:cNvSpPr/>
      </dsp:nvSpPr>
      <dsp:spPr>
        <a:xfrm>
          <a:off x="0" y="2354565"/>
          <a:ext cx="7012370" cy="0"/>
        </a:xfrm>
        <a:prstGeom prst="line">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w="12700" cap="rnd" cmpd="sng" algn="ctr">
          <a:solidFill>
            <a:schemeClr val="accent5">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916A2E7B-AFB2-4FC8-B2C3-8BE22D3B79D5}">
      <dsp:nvSpPr>
        <dsp:cNvPr id="0" name=""/>
        <dsp:cNvSpPr/>
      </dsp:nvSpPr>
      <dsp:spPr>
        <a:xfrm>
          <a:off x="0" y="2354565"/>
          <a:ext cx="7012370" cy="784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All Hazard Response Plan</a:t>
          </a:r>
        </a:p>
      </dsp:txBody>
      <dsp:txXfrm>
        <a:off x="0" y="2354565"/>
        <a:ext cx="7012370" cy="784088"/>
      </dsp:txXfrm>
    </dsp:sp>
    <dsp:sp modelId="{E42CAB16-57E5-4C3A-89B1-291F4BECFCAA}">
      <dsp:nvSpPr>
        <dsp:cNvPr id="0" name=""/>
        <dsp:cNvSpPr/>
      </dsp:nvSpPr>
      <dsp:spPr>
        <a:xfrm>
          <a:off x="0" y="3138654"/>
          <a:ext cx="7012370" cy="0"/>
        </a:xfrm>
        <a:prstGeom prst="line">
          <a:avLst/>
        </a:prstGeom>
        <a:gradFill rotWithShape="0">
          <a:gsLst>
            <a:gs pos="0">
              <a:schemeClr val="accent6">
                <a:hueOff val="0"/>
                <a:satOff val="0"/>
                <a:lumOff val="0"/>
                <a:alphaOff val="0"/>
                <a:tint val="98000"/>
                <a:lumMod val="110000"/>
              </a:schemeClr>
            </a:gs>
            <a:gs pos="84000">
              <a:schemeClr val="accent6">
                <a:hueOff val="0"/>
                <a:satOff val="0"/>
                <a:lumOff val="0"/>
                <a:alphaOff val="0"/>
                <a:shade val="90000"/>
                <a:lumMod val="88000"/>
              </a:schemeClr>
            </a:gs>
          </a:gsLst>
          <a:lin ang="5400000" scaled="0"/>
        </a:gradFill>
        <a:ln w="12700" cap="rnd" cmpd="sng" algn="ctr">
          <a:solidFill>
            <a:schemeClr val="accent6">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9AE6E396-8981-47B5-A043-4678719D0948}">
      <dsp:nvSpPr>
        <dsp:cNvPr id="0" name=""/>
        <dsp:cNvSpPr/>
      </dsp:nvSpPr>
      <dsp:spPr>
        <a:xfrm>
          <a:off x="0" y="3138654"/>
          <a:ext cx="7012370" cy="784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Common Terminology</a:t>
          </a:r>
        </a:p>
      </dsp:txBody>
      <dsp:txXfrm>
        <a:off x="0" y="3138654"/>
        <a:ext cx="7012370" cy="784088"/>
      </dsp:txXfrm>
    </dsp:sp>
    <dsp:sp modelId="{B9001637-CD22-44A2-ABEA-DB6930F24C91}">
      <dsp:nvSpPr>
        <dsp:cNvPr id="0" name=""/>
        <dsp:cNvSpPr/>
      </dsp:nvSpPr>
      <dsp:spPr>
        <a:xfrm>
          <a:off x="0" y="3922742"/>
          <a:ext cx="7012370" cy="0"/>
        </a:xfrm>
        <a:prstGeom prst="lin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46769E22-546F-4D64-9B3B-C930AE9A9ADC}">
      <dsp:nvSpPr>
        <dsp:cNvPr id="0" name=""/>
        <dsp:cNvSpPr/>
      </dsp:nvSpPr>
      <dsp:spPr>
        <a:xfrm>
          <a:off x="0" y="3922742"/>
          <a:ext cx="7012370" cy="784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Relatable and Flexible</a:t>
          </a:r>
        </a:p>
      </dsp:txBody>
      <dsp:txXfrm>
        <a:off x="0" y="3922742"/>
        <a:ext cx="7012370" cy="7840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EE8ED3-5907-4F92-948D-7CACB142221F}">
      <dsp:nvSpPr>
        <dsp:cNvPr id="0" name=""/>
        <dsp:cNvSpPr/>
      </dsp:nvSpPr>
      <dsp:spPr>
        <a:xfrm>
          <a:off x="6354302" y="3503197"/>
          <a:ext cx="273445" cy="838566"/>
        </a:xfrm>
        <a:custGeom>
          <a:avLst/>
          <a:gdLst/>
          <a:ahLst/>
          <a:cxnLst/>
          <a:rect l="0" t="0" r="0" b="0"/>
          <a:pathLst>
            <a:path>
              <a:moveTo>
                <a:pt x="0" y="0"/>
              </a:moveTo>
              <a:lnTo>
                <a:pt x="0" y="838566"/>
              </a:lnTo>
              <a:lnTo>
                <a:pt x="273445" y="838566"/>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9C7471-71DA-4185-9D63-4DA20EBDE4A9}">
      <dsp:nvSpPr>
        <dsp:cNvPr id="0" name=""/>
        <dsp:cNvSpPr/>
      </dsp:nvSpPr>
      <dsp:spPr>
        <a:xfrm>
          <a:off x="7037771" y="2208887"/>
          <a:ext cx="91440" cy="382824"/>
        </a:xfrm>
        <a:custGeom>
          <a:avLst/>
          <a:gdLst/>
          <a:ahLst/>
          <a:cxnLst/>
          <a:rect l="0" t="0" r="0" b="0"/>
          <a:pathLst>
            <a:path>
              <a:moveTo>
                <a:pt x="45720" y="0"/>
              </a:moveTo>
              <a:lnTo>
                <a:pt x="45720" y="382824"/>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491DA5-7832-4898-8D8E-008DB5211E56}">
      <dsp:nvSpPr>
        <dsp:cNvPr id="0" name=""/>
        <dsp:cNvSpPr/>
      </dsp:nvSpPr>
      <dsp:spPr>
        <a:xfrm>
          <a:off x="4877695" y="914578"/>
          <a:ext cx="2205795" cy="382824"/>
        </a:xfrm>
        <a:custGeom>
          <a:avLst/>
          <a:gdLst/>
          <a:ahLst/>
          <a:cxnLst/>
          <a:rect l="0" t="0" r="0" b="0"/>
          <a:pathLst>
            <a:path>
              <a:moveTo>
                <a:pt x="0" y="0"/>
              </a:moveTo>
              <a:lnTo>
                <a:pt x="0" y="191412"/>
              </a:lnTo>
              <a:lnTo>
                <a:pt x="2205795" y="191412"/>
              </a:lnTo>
              <a:lnTo>
                <a:pt x="2205795" y="382824"/>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4A14F0-523E-494F-BF0B-D76C1326618A}">
      <dsp:nvSpPr>
        <dsp:cNvPr id="0" name=""/>
        <dsp:cNvSpPr/>
      </dsp:nvSpPr>
      <dsp:spPr>
        <a:xfrm>
          <a:off x="4831975" y="914578"/>
          <a:ext cx="91440" cy="382824"/>
        </a:xfrm>
        <a:custGeom>
          <a:avLst/>
          <a:gdLst/>
          <a:ahLst/>
          <a:cxnLst/>
          <a:rect l="0" t="0" r="0" b="0"/>
          <a:pathLst>
            <a:path>
              <a:moveTo>
                <a:pt x="45720" y="0"/>
              </a:moveTo>
              <a:lnTo>
                <a:pt x="45720" y="382824"/>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9E374E-9894-48E5-B454-019932BB3F32}">
      <dsp:nvSpPr>
        <dsp:cNvPr id="0" name=""/>
        <dsp:cNvSpPr/>
      </dsp:nvSpPr>
      <dsp:spPr>
        <a:xfrm>
          <a:off x="2671899" y="914578"/>
          <a:ext cx="2205795" cy="382824"/>
        </a:xfrm>
        <a:custGeom>
          <a:avLst/>
          <a:gdLst/>
          <a:ahLst/>
          <a:cxnLst/>
          <a:rect l="0" t="0" r="0" b="0"/>
          <a:pathLst>
            <a:path>
              <a:moveTo>
                <a:pt x="2205795" y="0"/>
              </a:moveTo>
              <a:lnTo>
                <a:pt x="2205795" y="191412"/>
              </a:lnTo>
              <a:lnTo>
                <a:pt x="0" y="191412"/>
              </a:lnTo>
              <a:lnTo>
                <a:pt x="0" y="382824"/>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77AC6E-578A-46B7-92C9-2B78DDC17DC6}">
      <dsp:nvSpPr>
        <dsp:cNvPr id="0" name=""/>
        <dsp:cNvSpPr/>
      </dsp:nvSpPr>
      <dsp:spPr>
        <a:xfrm>
          <a:off x="3966209" y="3092"/>
          <a:ext cx="1822971" cy="911485"/>
        </a:xfrm>
        <a:prstGeom prst="rect">
          <a:avLst/>
        </a:prstGeom>
        <a:solidFill>
          <a:schemeClr val="accent1"/>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t>MESB</a:t>
          </a:r>
        </a:p>
      </dsp:txBody>
      <dsp:txXfrm>
        <a:off x="3966209" y="3092"/>
        <a:ext cx="1822971" cy="911485"/>
      </dsp:txXfrm>
    </dsp:sp>
    <dsp:sp modelId="{239FDAA7-89B2-4FB6-AD0B-E446307566FF}">
      <dsp:nvSpPr>
        <dsp:cNvPr id="0" name=""/>
        <dsp:cNvSpPr/>
      </dsp:nvSpPr>
      <dsp:spPr>
        <a:xfrm>
          <a:off x="1760414" y="1297402"/>
          <a:ext cx="1822971" cy="911485"/>
        </a:xfrm>
        <a:prstGeom prst="rect">
          <a:avLst/>
        </a:prstGeom>
        <a:solidFill>
          <a:schemeClr val="accent2"/>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911</a:t>
          </a:r>
        </a:p>
      </dsp:txBody>
      <dsp:txXfrm>
        <a:off x="1760414" y="1297402"/>
        <a:ext cx="1822971" cy="911485"/>
      </dsp:txXfrm>
    </dsp:sp>
    <dsp:sp modelId="{8919AA45-9E7F-4825-A993-C875830837A5}">
      <dsp:nvSpPr>
        <dsp:cNvPr id="0" name=""/>
        <dsp:cNvSpPr/>
      </dsp:nvSpPr>
      <dsp:spPr>
        <a:xfrm>
          <a:off x="3966209" y="1297402"/>
          <a:ext cx="1822971" cy="911485"/>
        </a:xfrm>
        <a:prstGeom prst="rect">
          <a:avLst/>
        </a:prstGeom>
        <a:solidFill>
          <a:schemeClr val="accent2"/>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Radio</a:t>
          </a:r>
        </a:p>
      </dsp:txBody>
      <dsp:txXfrm>
        <a:off x="3966209" y="1297402"/>
        <a:ext cx="1822971" cy="911485"/>
      </dsp:txXfrm>
    </dsp:sp>
    <dsp:sp modelId="{04567CA2-64D1-4C73-970F-D9792B9D866B}">
      <dsp:nvSpPr>
        <dsp:cNvPr id="0" name=""/>
        <dsp:cNvSpPr/>
      </dsp:nvSpPr>
      <dsp:spPr>
        <a:xfrm>
          <a:off x="6172005" y="1297402"/>
          <a:ext cx="1822971" cy="911485"/>
        </a:xfrm>
        <a:prstGeom prst="rect">
          <a:avLst/>
        </a:prstGeom>
        <a:solidFill>
          <a:schemeClr val="accent2"/>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EMS</a:t>
          </a:r>
        </a:p>
      </dsp:txBody>
      <dsp:txXfrm>
        <a:off x="6172005" y="1297402"/>
        <a:ext cx="1822971" cy="911485"/>
      </dsp:txXfrm>
    </dsp:sp>
    <dsp:sp modelId="{2221F09A-CC51-4858-87D7-6B48257D7B8B}">
      <dsp:nvSpPr>
        <dsp:cNvPr id="0" name=""/>
        <dsp:cNvSpPr/>
      </dsp:nvSpPr>
      <dsp:spPr>
        <a:xfrm>
          <a:off x="6172005" y="2591712"/>
          <a:ext cx="1822971" cy="911485"/>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TECHNICAL OPERATIONS</a:t>
          </a:r>
        </a:p>
      </dsp:txBody>
      <dsp:txXfrm>
        <a:off x="6172005" y="2591712"/>
        <a:ext cx="1822971" cy="911485"/>
      </dsp:txXfrm>
    </dsp:sp>
    <dsp:sp modelId="{65ECAE54-9185-43E7-B1A7-D7A1AE578C44}">
      <dsp:nvSpPr>
        <dsp:cNvPr id="0" name=""/>
        <dsp:cNvSpPr/>
      </dsp:nvSpPr>
      <dsp:spPr>
        <a:xfrm>
          <a:off x="6627748" y="3886021"/>
          <a:ext cx="1822971" cy="911485"/>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EMERGENCY PREPAREDNESS</a:t>
          </a:r>
        </a:p>
      </dsp:txBody>
      <dsp:txXfrm>
        <a:off x="6627748" y="3886021"/>
        <a:ext cx="1822971" cy="9114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E8C197-4C53-4919-B4EB-6C0054E542F6}">
      <dsp:nvSpPr>
        <dsp:cNvPr id="0" name=""/>
        <dsp:cNvSpPr/>
      </dsp:nvSpPr>
      <dsp:spPr>
        <a:xfrm>
          <a:off x="2351776" y="1083735"/>
          <a:ext cx="106557" cy="466824"/>
        </a:xfrm>
        <a:custGeom>
          <a:avLst/>
          <a:gdLst/>
          <a:ahLst/>
          <a:cxnLst/>
          <a:rect l="0" t="0" r="0" b="0"/>
          <a:pathLst>
            <a:path>
              <a:moveTo>
                <a:pt x="0" y="0"/>
              </a:moveTo>
              <a:lnTo>
                <a:pt x="0" y="466824"/>
              </a:lnTo>
              <a:lnTo>
                <a:pt x="106557" y="466824"/>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78E148-275A-4F9D-A15D-650E51EF8727}">
      <dsp:nvSpPr>
        <dsp:cNvPr id="0" name=""/>
        <dsp:cNvSpPr/>
      </dsp:nvSpPr>
      <dsp:spPr>
        <a:xfrm>
          <a:off x="2245218" y="1083735"/>
          <a:ext cx="106557" cy="466824"/>
        </a:xfrm>
        <a:custGeom>
          <a:avLst/>
          <a:gdLst/>
          <a:ahLst/>
          <a:cxnLst/>
          <a:rect l="0" t="0" r="0" b="0"/>
          <a:pathLst>
            <a:path>
              <a:moveTo>
                <a:pt x="106557" y="0"/>
              </a:moveTo>
              <a:lnTo>
                <a:pt x="106557" y="466824"/>
              </a:lnTo>
              <a:lnTo>
                <a:pt x="0" y="466824"/>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C504B9-8ABB-4E4D-A71E-42F012CE234B}">
      <dsp:nvSpPr>
        <dsp:cNvPr id="0" name=""/>
        <dsp:cNvSpPr/>
      </dsp:nvSpPr>
      <dsp:spPr>
        <a:xfrm>
          <a:off x="2351776" y="1083735"/>
          <a:ext cx="1841925" cy="933648"/>
        </a:xfrm>
        <a:custGeom>
          <a:avLst/>
          <a:gdLst/>
          <a:ahLst/>
          <a:cxnLst/>
          <a:rect l="0" t="0" r="0" b="0"/>
          <a:pathLst>
            <a:path>
              <a:moveTo>
                <a:pt x="0" y="0"/>
              </a:moveTo>
              <a:lnTo>
                <a:pt x="0" y="827090"/>
              </a:lnTo>
              <a:lnTo>
                <a:pt x="1841925" y="827090"/>
              </a:lnTo>
              <a:lnTo>
                <a:pt x="1841925" y="933648"/>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F047BC-547A-45D9-9434-015AE5852D64}">
      <dsp:nvSpPr>
        <dsp:cNvPr id="0" name=""/>
        <dsp:cNvSpPr/>
      </dsp:nvSpPr>
      <dsp:spPr>
        <a:xfrm>
          <a:off x="2351776" y="1083735"/>
          <a:ext cx="613975" cy="933648"/>
        </a:xfrm>
        <a:custGeom>
          <a:avLst/>
          <a:gdLst/>
          <a:ahLst/>
          <a:cxnLst/>
          <a:rect l="0" t="0" r="0" b="0"/>
          <a:pathLst>
            <a:path>
              <a:moveTo>
                <a:pt x="0" y="0"/>
              </a:moveTo>
              <a:lnTo>
                <a:pt x="0" y="827090"/>
              </a:lnTo>
              <a:lnTo>
                <a:pt x="613975" y="827090"/>
              </a:lnTo>
              <a:lnTo>
                <a:pt x="613975" y="933648"/>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7AC771-1BE8-4E61-8756-8591A0634BBC}">
      <dsp:nvSpPr>
        <dsp:cNvPr id="0" name=""/>
        <dsp:cNvSpPr/>
      </dsp:nvSpPr>
      <dsp:spPr>
        <a:xfrm>
          <a:off x="1737801" y="1083735"/>
          <a:ext cx="613975" cy="933648"/>
        </a:xfrm>
        <a:custGeom>
          <a:avLst/>
          <a:gdLst/>
          <a:ahLst/>
          <a:cxnLst/>
          <a:rect l="0" t="0" r="0" b="0"/>
          <a:pathLst>
            <a:path>
              <a:moveTo>
                <a:pt x="613975" y="0"/>
              </a:moveTo>
              <a:lnTo>
                <a:pt x="613975" y="827090"/>
              </a:lnTo>
              <a:lnTo>
                <a:pt x="0" y="827090"/>
              </a:lnTo>
              <a:lnTo>
                <a:pt x="0" y="933648"/>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F138BA-70D0-48B0-B725-62D58267E638}">
      <dsp:nvSpPr>
        <dsp:cNvPr id="0" name=""/>
        <dsp:cNvSpPr/>
      </dsp:nvSpPr>
      <dsp:spPr>
        <a:xfrm>
          <a:off x="509850" y="1083735"/>
          <a:ext cx="1841925" cy="933648"/>
        </a:xfrm>
        <a:custGeom>
          <a:avLst/>
          <a:gdLst/>
          <a:ahLst/>
          <a:cxnLst/>
          <a:rect l="0" t="0" r="0" b="0"/>
          <a:pathLst>
            <a:path>
              <a:moveTo>
                <a:pt x="1841925" y="0"/>
              </a:moveTo>
              <a:lnTo>
                <a:pt x="1841925" y="827090"/>
              </a:lnTo>
              <a:lnTo>
                <a:pt x="0" y="827090"/>
              </a:lnTo>
              <a:lnTo>
                <a:pt x="0" y="933648"/>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9EE975-9E4D-4857-8848-6D25C30BB83A}">
      <dsp:nvSpPr>
        <dsp:cNvPr id="0" name=""/>
        <dsp:cNvSpPr/>
      </dsp:nvSpPr>
      <dsp:spPr>
        <a:xfrm>
          <a:off x="1844358" y="576318"/>
          <a:ext cx="1014835" cy="507417"/>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IC</a:t>
          </a:r>
        </a:p>
      </dsp:txBody>
      <dsp:txXfrm>
        <a:off x="1844358" y="576318"/>
        <a:ext cx="1014835" cy="507417"/>
      </dsp:txXfrm>
    </dsp:sp>
    <dsp:sp modelId="{CB6243EE-1CA3-477F-9223-866EA51C3593}">
      <dsp:nvSpPr>
        <dsp:cNvPr id="0" name=""/>
        <dsp:cNvSpPr/>
      </dsp:nvSpPr>
      <dsp:spPr>
        <a:xfrm>
          <a:off x="2433" y="2017384"/>
          <a:ext cx="1014835" cy="507417"/>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Finance</a:t>
          </a:r>
        </a:p>
      </dsp:txBody>
      <dsp:txXfrm>
        <a:off x="2433" y="2017384"/>
        <a:ext cx="1014835" cy="507417"/>
      </dsp:txXfrm>
    </dsp:sp>
    <dsp:sp modelId="{C0AECFAB-7DB8-4B8C-BE1C-C9FBB6E5679D}">
      <dsp:nvSpPr>
        <dsp:cNvPr id="0" name=""/>
        <dsp:cNvSpPr/>
      </dsp:nvSpPr>
      <dsp:spPr>
        <a:xfrm>
          <a:off x="1230383" y="2017384"/>
          <a:ext cx="1014835" cy="507417"/>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Logistics</a:t>
          </a:r>
        </a:p>
      </dsp:txBody>
      <dsp:txXfrm>
        <a:off x="1230383" y="2017384"/>
        <a:ext cx="1014835" cy="507417"/>
      </dsp:txXfrm>
    </dsp:sp>
    <dsp:sp modelId="{43B5E120-84EB-4FC3-9A31-7A0F26AAB3FF}">
      <dsp:nvSpPr>
        <dsp:cNvPr id="0" name=""/>
        <dsp:cNvSpPr/>
      </dsp:nvSpPr>
      <dsp:spPr>
        <a:xfrm>
          <a:off x="2458334" y="2017384"/>
          <a:ext cx="1014835" cy="507417"/>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Operations</a:t>
          </a:r>
        </a:p>
      </dsp:txBody>
      <dsp:txXfrm>
        <a:off x="2458334" y="2017384"/>
        <a:ext cx="1014835" cy="507417"/>
      </dsp:txXfrm>
    </dsp:sp>
    <dsp:sp modelId="{BFDB8079-5A67-4AF8-A48E-67A02669C898}">
      <dsp:nvSpPr>
        <dsp:cNvPr id="0" name=""/>
        <dsp:cNvSpPr/>
      </dsp:nvSpPr>
      <dsp:spPr>
        <a:xfrm>
          <a:off x="3686284" y="2017384"/>
          <a:ext cx="1014835" cy="507417"/>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Planning</a:t>
          </a:r>
        </a:p>
      </dsp:txBody>
      <dsp:txXfrm>
        <a:off x="3686284" y="2017384"/>
        <a:ext cx="1014835" cy="507417"/>
      </dsp:txXfrm>
    </dsp:sp>
    <dsp:sp modelId="{F6AEC8B6-3929-44D3-BB8D-8B25BA11F863}">
      <dsp:nvSpPr>
        <dsp:cNvPr id="0" name=""/>
        <dsp:cNvSpPr/>
      </dsp:nvSpPr>
      <dsp:spPr>
        <a:xfrm>
          <a:off x="1230383" y="1296851"/>
          <a:ext cx="1014835" cy="507417"/>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PIO</a:t>
          </a:r>
        </a:p>
      </dsp:txBody>
      <dsp:txXfrm>
        <a:off x="1230383" y="1296851"/>
        <a:ext cx="1014835" cy="507417"/>
      </dsp:txXfrm>
    </dsp:sp>
    <dsp:sp modelId="{D3496E34-0664-4348-B7CE-B18A2C0553A9}">
      <dsp:nvSpPr>
        <dsp:cNvPr id="0" name=""/>
        <dsp:cNvSpPr/>
      </dsp:nvSpPr>
      <dsp:spPr>
        <a:xfrm>
          <a:off x="2458334" y="1296851"/>
          <a:ext cx="1014835" cy="507417"/>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Liaison</a:t>
          </a:r>
        </a:p>
      </dsp:txBody>
      <dsp:txXfrm>
        <a:off x="2458334" y="1296851"/>
        <a:ext cx="1014835" cy="5074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FCD3C3-E7A8-43F8-B3B9-AF18724D2207}">
      <dsp:nvSpPr>
        <dsp:cNvPr id="0" name=""/>
        <dsp:cNvSpPr/>
      </dsp:nvSpPr>
      <dsp:spPr>
        <a:xfrm>
          <a:off x="3233960" y="707415"/>
          <a:ext cx="545551" cy="91440"/>
        </a:xfrm>
        <a:custGeom>
          <a:avLst/>
          <a:gdLst/>
          <a:ahLst/>
          <a:cxnLst/>
          <a:rect l="0" t="0" r="0" b="0"/>
          <a:pathLst>
            <a:path>
              <a:moveTo>
                <a:pt x="0" y="45720"/>
              </a:moveTo>
              <a:lnTo>
                <a:pt x="545551" y="45720"/>
              </a:lnTo>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92332" y="750255"/>
        <a:ext cx="28807" cy="5761"/>
      </dsp:txXfrm>
    </dsp:sp>
    <dsp:sp modelId="{BFF73895-B11C-442E-AEF7-E067B3713A23}">
      <dsp:nvSpPr>
        <dsp:cNvPr id="0" name=""/>
        <dsp:cNvSpPr/>
      </dsp:nvSpPr>
      <dsp:spPr>
        <a:xfrm>
          <a:off x="730754" y="1633"/>
          <a:ext cx="2505006" cy="1503003"/>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747" tIns="128845" rIns="122747" bIns="128845" numCol="1" spcCol="1270" anchor="ctr" anchorCtr="0">
          <a:noAutofit/>
        </a:bodyPr>
        <a:lstStyle/>
        <a:p>
          <a:pPr marL="0" lvl="0" indent="0" algn="ctr" defTabSz="1289050">
            <a:lnSpc>
              <a:spcPct val="90000"/>
            </a:lnSpc>
            <a:spcBef>
              <a:spcPct val="0"/>
            </a:spcBef>
            <a:spcAft>
              <a:spcPct val="35000"/>
            </a:spcAft>
            <a:buNone/>
          </a:pPr>
          <a:r>
            <a:rPr lang="en-US" sz="2900" kern="1200" dirty="0"/>
            <a:t>Hazard Control</a:t>
          </a:r>
        </a:p>
      </dsp:txBody>
      <dsp:txXfrm>
        <a:off x="730754" y="1633"/>
        <a:ext cx="2505006" cy="1503003"/>
      </dsp:txXfrm>
    </dsp:sp>
    <dsp:sp modelId="{FF71B43F-20C9-49C4-9359-B6EE01704C56}">
      <dsp:nvSpPr>
        <dsp:cNvPr id="0" name=""/>
        <dsp:cNvSpPr/>
      </dsp:nvSpPr>
      <dsp:spPr>
        <a:xfrm>
          <a:off x="6315118" y="707415"/>
          <a:ext cx="545551" cy="91440"/>
        </a:xfrm>
        <a:custGeom>
          <a:avLst/>
          <a:gdLst/>
          <a:ahLst/>
          <a:cxnLst/>
          <a:rect l="0" t="0" r="0" b="0"/>
          <a:pathLst>
            <a:path>
              <a:moveTo>
                <a:pt x="0" y="45720"/>
              </a:moveTo>
              <a:lnTo>
                <a:pt x="545551" y="45720"/>
              </a:lnTo>
            </a:path>
          </a:pathLst>
        </a:custGeom>
        <a:noFill/>
        <a:ln w="12700"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73490" y="750255"/>
        <a:ext cx="28807" cy="5761"/>
      </dsp:txXfrm>
    </dsp:sp>
    <dsp:sp modelId="{8560944B-6E25-4DA2-9161-5424985D8F46}">
      <dsp:nvSpPr>
        <dsp:cNvPr id="0" name=""/>
        <dsp:cNvSpPr/>
      </dsp:nvSpPr>
      <dsp:spPr>
        <a:xfrm>
          <a:off x="3811912" y="1633"/>
          <a:ext cx="2505006" cy="1503003"/>
        </a:xfrm>
        <a:prstGeom prst="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747" tIns="128845" rIns="122747" bIns="128845" numCol="1" spcCol="1270" anchor="ctr" anchorCtr="0">
          <a:noAutofit/>
        </a:bodyPr>
        <a:lstStyle/>
        <a:p>
          <a:pPr marL="0" lvl="0" indent="0" algn="ctr" defTabSz="1289050">
            <a:lnSpc>
              <a:spcPct val="90000"/>
            </a:lnSpc>
            <a:spcBef>
              <a:spcPct val="0"/>
            </a:spcBef>
            <a:spcAft>
              <a:spcPct val="35000"/>
            </a:spcAft>
            <a:buNone/>
          </a:pPr>
          <a:r>
            <a:rPr lang="en-US" sz="2900" kern="1200"/>
            <a:t>Life Safety</a:t>
          </a:r>
        </a:p>
      </dsp:txBody>
      <dsp:txXfrm>
        <a:off x="3811912" y="1633"/>
        <a:ext cx="2505006" cy="1503003"/>
      </dsp:txXfrm>
    </dsp:sp>
    <dsp:sp modelId="{CF7DD3BB-E257-4C7C-8B4A-F7472A8AEBD5}">
      <dsp:nvSpPr>
        <dsp:cNvPr id="0" name=""/>
        <dsp:cNvSpPr/>
      </dsp:nvSpPr>
      <dsp:spPr>
        <a:xfrm>
          <a:off x="1983257" y="1502837"/>
          <a:ext cx="6162315" cy="545551"/>
        </a:xfrm>
        <a:custGeom>
          <a:avLst/>
          <a:gdLst/>
          <a:ahLst/>
          <a:cxnLst/>
          <a:rect l="0" t="0" r="0" b="0"/>
          <a:pathLst>
            <a:path>
              <a:moveTo>
                <a:pt x="6162315" y="0"/>
              </a:moveTo>
              <a:lnTo>
                <a:pt x="6162315" y="289875"/>
              </a:lnTo>
              <a:lnTo>
                <a:pt x="0" y="289875"/>
              </a:lnTo>
              <a:lnTo>
                <a:pt x="0" y="545551"/>
              </a:lnTo>
            </a:path>
          </a:pathLst>
        </a:custGeom>
        <a:noFill/>
        <a:ln w="12700" cap="rnd"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909685" y="1772732"/>
        <a:ext cx="309459" cy="5761"/>
      </dsp:txXfrm>
    </dsp:sp>
    <dsp:sp modelId="{717AEF3C-6540-48E7-851B-6ABA6A1715A2}">
      <dsp:nvSpPr>
        <dsp:cNvPr id="0" name=""/>
        <dsp:cNvSpPr/>
      </dsp:nvSpPr>
      <dsp:spPr>
        <a:xfrm>
          <a:off x="6893070" y="1633"/>
          <a:ext cx="2505006" cy="1503003"/>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747" tIns="128845" rIns="122747" bIns="128845" numCol="1" spcCol="1270" anchor="ctr" anchorCtr="0">
          <a:noAutofit/>
        </a:bodyPr>
        <a:lstStyle/>
        <a:p>
          <a:pPr marL="0" lvl="0" indent="0" algn="ctr" defTabSz="1289050">
            <a:lnSpc>
              <a:spcPct val="90000"/>
            </a:lnSpc>
            <a:spcBef>
              <a:spcPct val="0"/>
            </a:spcBef>
            <a:spcAft>
              <a:spcPct val="35000"/>
            </a:spcAft>
            <a:buNone/>
          </a:pPr>
          <a:r>
            <a:rPr lang="en-US" sz="2900" kern="1200"/>
            <a:t>Triage</a:t>
          </a:r>
        </a:p>
      </dsp:txBody>
      <dsp:txXfrm>
        <a:off x="6893070" y="1633"/>
        <a:ext cx="2505006" cy="1503003"/>
      </dsp:txXfrm>
    </dsp:sp>
    <dsp:sp modelId="{E90F014E-BEBE-4262-8750-8CBD1A0CE7FD}">
      <dsp:nvSpPr>
        <dsp:cNvPr id="0" name=""/>
        <dsp:cNvSpPr/>
      </dsp:nvSpPr>
      <dsp:spPr>
        <a:xfrm>
          <a:off x="3233960" y="2786571"/>
          <a:ext cx="545551" cy="91440"/>
        </a:xfrm>
        <a:custGeom>
          <a:avLst/>
          <a:gdLst/>
          <a:ahLst/>
          <a:cxnLst/>
          <a:rect l="0" t="0" r="0" b="0"/>
          <a:pathLst>
            <a:path>
              <a:moveTo>
                <a:pt x="0" y="45720"/>
              </a:moveTo>
              <a:lnTo>
                <a:pt x="545551" y="45720"/>
              </a:lnTo>
            </a:path>
          </a:pathLst>
        </a:custGeom>
        <a:noFill/>
        <a:ln w="12700"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92332" y="2829410"/>
        <a:ext cx="28807" cy="5761"/>
      </dsp:txXfrm>
    </dsp:sp>
    <dsp:sp modelId="{7FBE929A-8771-4E75-AA06-D17255624E09}">
      <dsp:nvSpPr>
        <dsp:cNvPr id="0" name=""/>
        <dsp:cNvSpPr/>
      </dsp:nvSpPr>
      <dsp:spPr>
        <a:xfrm>
          <a:off x="730754" y="2080789"/>
          <a:ext cx="2505006" cy="1503003"/>
        </a:xfrm>
        <a:prstGeom prst="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747" tIns="128845" rIns="122747" bIns="128845" numCol="1" spcCol="1270" anchor="ctr" anchorCtr="0">
          <a:noAutofit/>
        </a:bodyPr>
        <a:lstStyle/>
        <a:p>
          <a:pPr marL="0" lvl="0" indent="0" algn="ctr" defTabSz="1289050">
            <a:lnSpc>
              <a:spcPct val="90000"/>
            </a:lnSpc>
            <a:spcBef>
              <a:spcPct val="0"/>
            </a:spcBef>
            <a:spcAft>
              <a:spcPct val="35000"/>
            </a:spcAft>
            <a:buNone/>
          </a:pPr>
          <a:r>
            <a:rPr lang="en-US" sz="2900" kern="1200" dirty="0"/>
            <a:t>Extrication</a:t>
          </a:r>
        </a:p>
      </dsp:txBody>
      <dsp:txXfrm>
        <a:off x="730754" y="2080789"/>
        <a:ext cx="2505006" cy="1503003"/>
      </dsp:txXfrm>
    </dsp:sp>
    <dsp:sp modelId="{98D39981-301A-4E3A-8C2B-497AF41211F4}">
      <dsp:nvSpPr>
        <dsp:cNvPr id="0" name=""/>
        <dsp:cNvSpPr/>
      </dsp:nvSpPr>
      <dsp:spPr>
        <a:xfrm>
          <a:off x="6315118" y="2786571"/>
          <a:ext cx="545551" cy="91440"/>
        </a:xfrm>
        <a:custGeom>
          <a:avLst/>
          <a:gdLst/>
          <a:ahLst/>
          <a:cxnLst/>
          <a:rect l="0" t="0" r="0" b="0"/>
          <a:pathLst>
            <a:path>
              <a:moveTo>
                <a:pt x="0" y="45720"/>
              </a:moveTo>
              <a:lnTo>
                <a:pt x="545551" y="45720"/>
              </a:lnTo>
            </a:path>
          </a:pathLst>
        </a:custGeom>
        <a:noFill/>
        <a:ln w="12700" cap="rnd"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73490" y="2829410"/>
        <a:ext cx="28807" cy="5761"/>
      </dsp:txXfrm>
    </dsp:sp>
    <dsp:sp modelId="{B8A4DDB1-7E9F-49E8-ADEB-B611628986AD}">
      <dsp:nvSpPr>
        <dsp:cNvPr id="0" name=""/>
        <dsp:cNvSpPr/>
      </dsp:nvSpPr>
      <dsp:spPr>
        <a:xfrm>
          <a:off x="3811912" y="2080789"/>
          <a:ext cx="2505006" cy="1503003"/>
        </a:xfrm>
        <a:prstGeom prst="rect">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747" tIns="128845" rIns="122747" bIns="128845" numCol="1" spcCol="1270" anchor="ctr" anchorCtr="0">
          <a:noAutofit/>
        </a:bodyPr>
        <a:lstStyle/>
        <a:p>
          <a:pPr marL="0" lvl="0" indent="0" algn="ctr" defTabSz="1289050">
            <a:lnSpc>
              <a:spcPct val="90000"/>
            </a:lnSpc>
            <a:spcBef>
              <a:spcPct val="0"/>
            </a:spcBef>
            <a:spcAft>
              <a:spcPct val="35000"/>
            </a:spcAft>
            <a:buNone/>
          </a:pPr>
          <a:r>
            <a:rPr lang="en-US" sz="2900" kern="1200"/>
            <a:t>Treatment</a:t>
          </a:r>
        </a:p>
      </dsp:txBody>
      <dsp:txXfrm>
        <a:off x="3811912" y="2080789"/>
        <a:ext cx="2505006" cy="1503003"/>
      </dsp:txXfrm>
    </dsp:sp>
    <dsp:sp modelId="{77033E6A-B3B7-4758-B80A-C29DBC31BC65}">
      <dsp:nvSpPr>
        <dsp:cNvPr id="0" name=""/>
        <dsp:cNvSpPr/>
      </dsp:nvSpPr>
      <dsp:spPr>
        <a:xfrm>
          <a:off x="6893070" y="2080789"/>
          <a:ext cx="2505006" cy="1503003"/>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747" tIns="128845" rIns="122747" bIns="128845" numCol="1" spcCol="1270" anchor="ctr" anchorCtr="0">
          <a:noAutofit/>
        </a:bodyPr>
        <a:lstStyle/>
        <a:p>
          <a:pPr marL="0" lvl="0" indent="0" algn="ctr" defTabSz="1289050">
            <a:lnSpc>
              <a:spcPct val="90000"/>
            </a:lnSpc>
            <a:spcBef>
              <a:spcPct val="0"/>
            </a:spcBef>
            <a:spcAft>
              <a:spcPct val="35000"/>
            </a:spcAft>
            <a:buNone/>
          </a:pPr>
          <a:r>
            <a:rPr lang="en-US" sz="2900" kern="1200"/>
            <a:t>Transportation</a:t>
          </a:r>
        </a:p>
      </dsp:txBody>
      <dsp:txXfrm>
        <a:off x="6893070" y="2080789"/>
        <a:ext cx="2505006" cy="15030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0E1DB-B24A-4B0C-97A9-B2503ADF7755}">
      <dsp:nvSpPr>
        <dsp:cNvPr id="0" name=""/>
        <dsp:cNvSpPr/>
      </dsp:nvSpPr>
      <dsp:spPr>
        <a:xfrm>
          <a:off x="858352" y="1100838"/>
          <a:ext cx="1074637" cy="10746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ACDBCE-7A3C-41E4-A45D-997725986746}">
      <dsp:nvSpPr>
        <dsp:cNvPr id="0" name=""/>
        <dsp:cNvSpPr/>
      </dsp:nvSpPr>
      <dsp:spPr>
        <a:xfrm>
          <a:off x="201629" y="2492398"/>
          <a:ext cx="238808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Radio Discipline </a:t>
          </a:r>
        </a:p>
      </dsp:txBody>
      <dsp:txXfrm>
        <a:off x="201629" y="2492398"/>
        <a:ext cx="2388083" cy="720000"/>
      </dsp:txXfrm>
    </dsp:sp>
    <dsp:sp modelId="{DB41F6E1-F2D5-4F6A-8D98-4A83FDC05E4A}">
      <dsp:nvSpPr>
        <dsp:cNvPr id="0" name=""/>
        <dsp:cNvSpPr/>
      </dsp:nvSpPr>
      <dsp:spPr>
        <a:xfrm>
          <a:off x="3664351" y="1100838"/>
          <a:ext cx="1074637" cy="10746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7B5ABB-9D97-46A7-AC6E-31F2389315F5}">
      <dsp:nvSpPr>
        <dsp:cNvPr id="0" name=""/>
        <dsp:cNvSpPr/>
      </dsp:nvSpPr>
      <dsp:spPr>
        <a:xfrm>
          <a:off x="3007628" y="2492398"/>
          <a:ext cx="238808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Face to Face</a:t>
          </a:r>
        </a:p>
      </dsp:txBody>
      <dsp:txXfrm>
        <a:off x="3007628" y="2492398"/>
        <a:ext cx="2388083" cy="720000"/>
      </dsp:txXfrm>
    </dsp:sp>
    <dsp:sp modelId="{E776BB81-1F43-47D6-8C59-4A39DDE34543}">
      <dsp:nvSpPr>
        <dsp:cNvPr id="0" name=""/>
        <dsp:cNvSpPr/>
      </dsp:nvSpPr>
      <dsp:spPr>
        <a:xfrm>
          <a:off x="6470349" y="1100838"/>
          <a:ext cx="1074637" cy="10746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1E3989-2EAF-406F-8DD1-81E686E15203}">
      <dsp:nvSpPr>
        <dsp:cNvPr id="0" name=""/>
        <dsp:cNvSpPr/>
      </dsp:nvSpPr>
      <dsp:spPr>
        <a:xfrm>
          <a:off x="5813626" y="2492398"/>
          <a:ext cx="238808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Standard Unit ID</a:t>
          </a:r>
        </a:p>
      </dsp:txBody>
      <dsp:txXfrm>
        <a:off x="5813626" y="2492398"/>
        <a:ext cx="2388083" cy="720000"/>
      </dsp:txXfrm>
    </dsp:sp>
    <dsp:sp modelId="{49C333C5-F700-40C4-92C8-8AEE4EF64C53}">
      <dsp:nvSpPr>
        <dsp:cNvPr id="0" name=""/>
        <dsp:cNvSpPr/>
      </dsp:nvSpPr>
      <dsp:spPr>
        <a:xfrm>
          <a:off x="9276347" y="1100838"/>
          <a:ext cx="1074637" cy="107463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627C0E-16B0-41C6-8D94-E386981A3305}">
      <dsp:nvSpPr>
        <dsp:cNvPr id="0" name=""/>
        <dsp:cNvSpPr/>
      </dsp:nvSpPr>
      <dsp:spPr>
        <a:xfrm>
          <a:off x="8619624" y="2492398"/>
          <a:ext cx="238808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Interoperability Talkgroups</a:t>
          </a:r>
          <a:endParaRPr lang="en-US" sz="2400" kern="1200" dirty="0"/>
        </a:p>
      </dsp:txBody>
      <dsp:txXfrm>
        <a:off x="8619624" y="2492398"/>
        <a:ext cx="2388083"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CECB67-F4CE-457A-BDCA-B27E1B47CDE0}">
      <dsp:nvSpPr>
        <dsp:cNvPr id="0" name=""/>
        <dsp:cNvSpPr/>
      </dsp:nvSpPr>
      <dsp:spPr>
        <a:xfrm>
          <a:off x="646789" y="1396"/>
          <a:ext cx="911425" cy="9114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DCBF4F-5696-49A8-A799-00A4B4786CA1}">
      <dsp:nvSpPr>
        <dsp:cNvPr id="0" name=""/>
        <dsp:cNvSpPr/>
      </dsp:nvSpPr>
      <dsp:spPr>
        <a:xfrm>
          <a:off x="841027" y="195634"/>
          <a:ext cx="522949" cy="5229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547497-992F-4656-8660-C550CC20678D}">
      <dsp:nvSpPr>
        <dsp:cNvPr id="0" name=""/>
        <dsp:cNvSpPr/>
      </dsp:nvSpPr>
      <dsp:spPr>
        <a:xfrm>
          <a:off x="355431" y="1196709"/>
          <a:ext cx="1494140" cy="597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a:t>Time of day </a:t>
          </a:r>
        </a:p>
      </dsp:txBody>
      <dsp:txXfrm>
        <a:off x="355431" y="1196709"/>
        <a:ext cx="1494140" cy="597656"/>
      </dsp:txXfrm>
    </dsp:sp>
    <dsp:sp modelId="{7EB58568-0F24-44B1-8893-32A4A9356E10}">
      <dsp:nvSpPr>
        <dsp:cNvPr id="0" name=""/>
        <dsp:cNvSpPr/>
      </dsp:nvSpPr>
      <dsp:spPr>
        <a:xfrm>
          <a:off x="2402404" y="1396"/>
          <a:ext cx="911425" cy="9114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A2EA7A-9DC8-4E98-92EC-B6FAB19CCA22}">
      <dsp:nvSpPr>
        <dsp:cNvPr id="0" name=""/>
        <dsp:cNvSpPr/>
      </dsp:nvSpPr>
      <dsp:spPr>
        <a:xfrm>
          <a:off x="2596642" y="195634"/>
          <a:ext cx="522949" cy="5229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E5A6F2-35A8-44C6-ACE9-0C39BD2AC90B}">
      <dsp:nvSpPr>
        <dsp:cNvPr id="0" name=""/>
        <dsp:cNvSpPr/>
      </dsp:nvSpPr>
      <dsp:spPr>
        <a:xfrm>
          <a:off x="2111047" y="1196709"/>
          <a:ext cx="1494140" cy="597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a:t>Day of week</a:t>
          </a:r>
        </a:p>
      </dsp:txBody>
      <dsp:txXfrm>
        <a:off x="2111047" y="1196709"/>
        <a:ext cx="1494140" cy="597656"/>
      </dsp:txXfrm>
    </dsp:sp>
    <dsp:sp modelId="{CAC2564F-899A-4304-92D8-673BB9910C87}">
      <dsp:nvSpPr>
        <dsp:cNvPr id="0" name=""/>
        <dsp:cNvSpPr/>
      </dsp:nvSpPr>
      <dsp:spPr>
        <a:xfrm>
          <a:off x="4158019" y="1396"/>
          <a:ext cx="911425" cy="9114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7E7459-0587-421D-8DB5-F8763E9E7612}">
      <dsp:nvSpPr>
        <dsp:cNvPr id="0" name=""/>
        <dsp:cNvSpPr/>
      </dsp:nvSpPr>
      <dsp:spPr>
        <a:xfrm>
          <a:off x="4352258" y="195634"/>
          <a:ext cx="522949" cy="5229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352536-02DC-4D3C-89A2-E44081469343}">
      <dsp:nvSpPr>
        <dsp:cNvPr id="0" name=""/>
        <dsp:cNvSpPr/>
      </dsp:nvSpPr>
      <dsp:spPr>
        <a:xfrm>
          <a:off x="3866662" y="1196709"/>
          <a:ext cx="1494140" cy="597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a:t>Season</a:t>
          </a:r>
        </a:p>
      </dsp:txBody>
      <dsp:txXfrm>
        <a:off x="3866662" y="1196709"/>
        <a:ext cx="1494140" cy="597656"/>
      </dsp:txXfrm>
    </dsp:sp>
    <dsp:sp modelId="{01417279-FCA2-4327-AC61-708D2A837A59}">
      <dsp:nvSpPr>
        <dsp:cNvPr id="0" name=""/>
        <dsp:cNvSpPr/>
      </dsp:nvSpPr>
      <dsp:spPr>
        <a:xfrm>
          <a:off x="1524596" y="2167900"/>
          <a:ext cx="911425" cy="9114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1D1185-99DD-4DA2-93EF-8C1DF99C326A}">
      <dsp:nvSpPr>
        <dsp:cNvPr id="0" name=""/>
        <dsp:cNvSpPr/>
      </dsp:nvSpPr>
      <dsp:spPr>
        <a:xfrm>
          <a:off x="1718835" y="2362138"/>
          <a:ext cx="522949" cy="5229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095EF9-B091-4332-B870-02DD411CC69A}">
      <dsp:nvSpPr>
        <dsp:cNvPr id="0" name=""/>
        <dsp:cNvSpPr/>
      </dsp:nvSpPr>
      <dsp:spPr>
        <a:xfrm>
          <a:off x="1233239" y="3363213"/>
          <a:ext cx="1494140" cy="597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a:t>Special Hazards</a:t>
          </a:r>
        </a:p>
      </dsp:txBody>
      <dsp:txXfrm>
        <a:off x="1233239" y="3363213"/>
        <a:ext cx="1494140" cy="597656"/>
      </dsp:txXfrm>
    </dsp:sp>
    <dsp:sp modelId="{A1EC5C05-F238-4328-81CB-0362FCF92069}">
      <dsp:nvSpPr>
        <dsp:cNvPr id="0" name=""/>
        <dsp:cNvSpPr/>
      </dsp:nvSpPr>
      <dsp:spPr>
        <a:xfrm>
          <a:off x="3280212" y="2167900"/>
          <a:ext cx="911425" cy="91142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D6DDF4-8F29-41A6-85AD-956178B7C8E4}">
      <dsp:nvSpPr>
        <dsp:cNvPr id="0" name=""/>
        <dsp:cNvSpPr/>
      </dsp:nvSpPr>
      <dsp:spPr>
        <a:xfrm>
          <a:off x="3474450" y="2362138"/>
          <a:ext cx="522949" cy="5229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665A08-729E-49FB-B90B-82194AE018D9}">
      <dsp:nvSpPr>
        <dsp:cNvPr id="0" name=""/>
        <dsp:cNvSpPr/>
      </dsp:nvSpPr>
      <dsp:spPr>
        <a:xfrm>
          <a:off x="2988854" y="3363213"/>
          <a:ext cx="1494140" cy="597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a:t>Weather</a:t>
          </a:r>
        </a:p>
      </dsp:txBody>
      <dsp:txXfrm>
        <a:off x="2988854" y="3363213"/>
        <a:ext cx="1494140" cy="5976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3FEFA-CCBB-4DC0-907C-CF738786F58D}">
      <dsp:nvSpPr>
        <dsp:cNvPr id="0" name=""/>
        <dsp:cNvSpPr/>
      </dsp:nvSpPr>
      <dsp:spPr>
        <a:xfrm>
          <a:off x="0" y="0"/>
          <a:ext cx="5743360"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4F2AA1-4889-49D7-A9BE-7BF49DABB0A4}">
      <dsp:nvSpPr>
        <dsp:cNvPr id="0" name=""/>
        <dsp:cNvSpPr/>
      </dsp:nvSpPr>
      <dsp:spPr>
        <a:xfrm>
          <a:off x="0" y="0"/>
          <a:ext cx="1040777" cy="3633787"/>
        </a:xfrm>
        <a:prstGeom prst="rect">
          <a:avLst/>
        </a:prstGeom>
        <a:solidFill>
          <a:schemeClr val="accent1"/>
        </a:solidFill>
        <a:ln>
          <a:noFill/>
        </a:ln>
        <a:effectLst/>
      </dsp:spPr>
      <dsp:style>
        <a:lnRef idx="0">
          <a:scrgbClr r="0" g="0" b="0"/>
        </a:lnRef>
        <a:fillRef idx="0">
          <a:scrgbClr r="0" g="0" b="0"/>
        </a:fillRef>
        <a:effectRef idx="0">
          <a:scrgbClr r="0" g="0" b="0"/>
        </a:effectRef>
        <a:fontRef idx="minor"/>
      </dsp:style>
      <dsp:txBody>
        <a:bodyPr spcFirstLastPara="0" vert="vert"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solidFill>
                <a:schemeClr val="bg1"/>
              </a:solidFill>
            </a:rPr>
            <a:t>Contact the Initial IC/IC #1</a:t>
          </a:r>
        </a:p>
      </dsp:txBody>
      <dsp:txXfrm>
        <a:off x="0" y="0"/>
        <a:ext cx="1040777" cy="3633787"/>
      </dsp:txXfrm>
    </dsp:sp>
    <dsp:sp modelId="{46173667-95F1-4622-B55C-C0D90AE44EBB}">
      <dsp:nvSpPr>
        <dsp:cNvPr id="0" name=""/>
        <dsp:cNvSpPr/>
      </dsp:nvSpPr>
      <dsp:spPr>
        <a:xfrm>
          <a:off x="1126927" y="56777"/>
          <a:ext cx="2014883" cy="1135558"/>
        </a:xfrm>
        <a:prstGeom prst="rect">
          <a:avLst/>
        </a:prstGeom>
        <a:solidFill>
          <a:schemeClr val="accent2"/>
        </a:solid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Assume Strategic Command</a:t>
          </a:r>
        </a:p>
      </dsp:txBody>
      <dsp:txXfrm>
        <a:off x="1126927" y="56777"/>
        <a:ext cx="2014883" cy="1135558"/>
      </dsp:txXfrm>
    </dsp:sp>
    <dsp:sp modelId="{58AC4FBA-880D-4716-A629-A3B167AFBBE4}">
      <dsp:nvSpPr>
        <dsp:cNvPr id="0" name=""/>
        <dsp:cNvSpPr/>
      </dsp:nvSpPr>
      <dsp:spPr>
        <a:xfrm>
          <a:off x="3227961" y="56777"/>
          <a:ext cx="2211193" cy="1135558"/>
        </a:xfrm>
        <a:prstGeom prst="rect">
          <a:avLst/>
        </a:prstGeom>
        <a:solidFill>
          <a:schemeClr val="accent4"/>
        </a:solid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i="1" kern="1200" dirty="0"/>
            <a:t>“I’ll take EMS Command from here.”</a:t>
          </a:r>
        </a:p>
      </dsp:txBody>
      <dsp:txXfrm>
        <a:off x="3227961" y="56777"/>
        <a:ext cx="2211193" cy="1135558"/>
      </dsp:txXfrm>
    </dsp:sp>
    <dsp:sp modelId="{1AF09C89-C9EA-4ABD-8B7E-A17E9A7EB543}">
      <dsp:nvSpPr>
        <dsp:cNvPr id="0" name=""/>
        <dsp:cNvSpPr/>
      </dsp:nvSpPr>
      <dsp:spPr>
        <a:xfrm>
          <a:off x="1040777" y="1192336"/>
          <a:ext cx="4594688" cy="0"/>
        </a:xfrm>
        <a:prstGeom prst="line">
          <a:avLst/>
        </a:prstGeom>
        <a:solidFill>
          <a:schemeClr val="accent1">
            <a:hueOff val="0"/>
            <a:satOff val="0"/>
            <a:lumOff val="0"/>
            <a:alphaOff val="0"/>
          </a:schemeClr>
        </a:solidFill>
        <a:ln w="2222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E02F8E-C212-44AB-8AD5-30591AA66892}">
      <dsp:nvSpPr>
        <dsp:cNvPr id="0" name=""/>
        <dsp:cNvSpPr/>
      </dsp:nvSpPr>
      <dsp:spPr>
        <a:xfrm>
          <a:off x="1126927" y="1249114"/>
          <a:ext cx="2014883" cy="1135558"/>
        </a:xfrm>
        <a:prstGeom prst="rect">
          <a:avLst/>
        </a:prstGeom>
        <a:solidFill>
          <a:schemeClr val="accent2"/>
        </a:solid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Assume Mobile Command</a:t>
          </a:r>
        </a:p>
      </dsp:txBody>
      <dsp:txXfrm>
        <a:off x="1126927" y="1249114"/>
        <a:ext cx="2014883" cy="1135558"/>
      </dsp:txXfrm>
    </dsp:sp>
    <dsp:sp modelId="{485128CD-AA60-4D4C-A4A7-AD83E6EDBC5C}">
      <dsp:nvSpPr>
        <dsp:cNvPr id="0" name=""/>
        <dsp:cNvSpPr/>
      </dsp:nvSpPr>
      <dsp:spPr>
        <a:xfrm>
          <a:off x="3227961" y="1249114"/>
          <a:ext cx="2211193" cy="1135558"/>
        </a:xfrm>
        <a:prstGeom prst="rect">
          <a:avLst/>
        </a:prstGeom>
        <a:solidFill>
          <a:schemeClr val="accent4"/>
        </a:solid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i="1" kern="1200" dirty="0"/>
            <a:t>“I’ll take EMS Command and join you.”</a:t>
          </a:r>
        </a:p>
      </dsp:txBody>
      <dsp:txXfrm>
        <a:off x="3227961" y="1249114"/>
        <a:ext cx="2211193" cy="1135558"/>
      </dsp:txXfrm>
    </dsp:sp>
    <dsp:sp modelId="{D0A33DDE-520D-4D90-A133-2692AC8A4A8F}">
      <dsp:nvSpPr>
        <dsp:cNvPr id="0" name=""/>
        <dsp:cNvSpPr/>
      </dsp:nvSpPr>
      <dsp:spPr>
        <a:xfrm>
          <a:off x="1040777" y="2384672"/>
          <a:ext cx="4594688" cy="0"/>
        </a:xfrm>
        <a:prstGeom prst="line">
          <a:avLst/>
        </a:prstGeom>
        <a:solidFill>
          <a:schemeClr val="accent1">
            <a:hueOff val="0"/>
            <a:satOff val="0"/>
            <a:lumOff val="0"/>
            <a:alphaOff val="0"/>
          </a:schemeClr>
        </a:solidFill>
        <a:ln w="2222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2AC5FE-E615-4583-9570-9E834EF3FBAB}">
      <dsp:nvSpPr>
        <dsp:cNvPr id="0" name=""/>
        <dsp:cNvSpPr/>
      </dsp:nvSpPr>
      <dsp:spPr>
        <a:xfrm>
          <a:off x="1126927" y="2441450"/>
          <a:ext cx="2014883" cy="1135558"/>
        </a:xfrm>
        <a:prstGeom prst="rect">
          <a:avLst/>
        </a:prstGeom>
        <a:solidFill>
          <a:schemeClr val="accent2"/>
        </a:solid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Remain</a:t>
          </a:r>
          <a:br>
            <a:rPr lang="en-US" sz="2000" kern="1200" dirty="0"/>
          </a:br>
          <a:r>
            <a:rPr lang="en-US" sz="2000" kern="1200" dirty="0"/>
            <a:t>Staged</a:t>
          </a:r>
        </a:p>
      </dsp:txBody>
      <dsp:txXfrm>
        <a:off x="1126927" y="2441450"/>
        <a:ext cx="2014883" cy="1135558"/>
      </dsp:txXfrm>
    </dsp:sp>
    <dsp:sp modelId="{9EB9D5EE-934B-4FD9-B812-DBC760042322}">
      <dsp:nvSpPr>
        <dsp:cNvPr id="0" name=""/>
        <dsp:cNvSpPr/>
      </dsp:nvSpPr>
      <dsp:spPr>
        <a:xfrm>
          <a:off x="3227961" y="2441450"/>
          <a:ext cx="2211193" cy="1135558"/>
        </a:xfrm>
        <a:prstGeom prst="rect">
          <a:avLst/>
        </a:prstGeom>
        <a:solidFill>
          <a:schemeClr val="accent4"/>
        </a:solid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i="1" kern="1200" dirty="0"/>
            <a:t>“You can stay in Command. We’re staged if you need us.”</a:t>
          </a:r>
        </a:p>
      </dsp:txBody>
      <dsp:txXfrm>
        <a:off x="3227961" y="2441450"/>
        <a:ext cx="2211193" cy="1135558"/>
      </dsp:txXfrm>
    </dsp:sp>
    <dsp:sp modelId="{187D50EB-27C3-43A7-884A-BACD1D2E1B69}">
      <dsp:nvSpPr>
        <dsp:cNvPr id="0" name=""/>
        <dsp:cNvSpPr/>
      </dsp:nvSpPr>
      <dsp:spPr>
        <a:xfrm>
          <a:off x="1040777" y="3577009"/>
          <a:ext cx="4594688" cy="0"/>
        </a:xfrm>
        <a:prstGeom prst="line">
          <a:avLst/>
        </a:prstGeom>
        <a:solidFill>
          <a:schemeClr val="accent1">
            <a:hueOff val="0"/>
            <a:satOff val="0"/>
            <a:lumOff val="0"/>
            <a:alphaOff val="0"/>
          </a:schemeClr>
        </a:solidFill>
        <a:ln w="22225"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31B1E9-78EA-437B-A1B0-CCC51D831341}">
      <dsp:nvSpPr>
        <dsp:cNvPr id="0" name=""/>
        <dsp:cNvSpPr/>
      </dsp:nvSpPr>
      <dsp:spPr>
        <a:xfrm>
          <a:off x="5013096" y="1500492"/>
          <a:ext cx="152208" cy="1187227"/>
        </a:xfrm>
        <a:custGeom>
          <a:avLst/>
          <a:gdLst/>
          <a:ahLst/>
          <a:cxnLst/>
          <a:rect l="0" t="0" r="0" b="0"/>
          <a:pathLst>
            <a:path>
              <a:moveTo>
                <a:pt x="0" y="0"/>
              </a:moveTo>
              <a:lnTo>
                <a:pt x="0" y="1187227"/>
              </a:lnTo>
              <a:lnTo>
                <a:pt x="152208" y="1187227"/>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3FEF44-A252-4FA2-B821-FEE6D6600278}">
      <dsp:nvSpPr>
        <dsp:cNvPr id="0" name=""/>
        <dsp:cNvSpPr/>
      </dsp:nvSpPr>
      <dsp:spPr>
        <a:xfrm>
          <a:off x="5013096" y="1500492"/>
          <a:ext cx="152208" cy="466773"/>
        </a:xfrm>
        <a:custGeom>
          <a:avLst/>
          <a:gdLst/>
          <a:ahLst/>
          <a:cxnLst/>
          <a:rect l="0" t="0" r="0" b="0"/>
          <a:pathLst>
            <a:path>
              <a:moveTo>
                <a:pt x="0" y="0"/>
              </a:moveTo>
              <a:lnTo>
                <a:pt x="0" y="466773"/>
              </a:lnTo>
              <a:lnTo>
                <a:pt x="152208" y="466773"/>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20AE9D-E08C-4B92-9633-9E8A3094CC30}">
      <dsp:nvSpPr>
        <dsp:cNvPr id="0" name=""/>
        <dsp:cNvSpPr/>
      </dsp:nvSpPr>
      <dsp:spPr>
        <a:xfrm>
          <a:off x="2963353" y="780038"/>
          <a:ext cx="2455632" cy="213092"/>
        </a:xfrm>
        <a:custGeom>
          <a:avLst/>
          <a:gdLst/>
          <a:ahLst/>
          <a:cxnLst/>
          <a:rect l="0" t="0" r="0" b="0"/>
          <a:pathLst>
            <a:path>
              <a:moveTo>
                <a:pt x="0" y="0"/>
              </a:moveTo>
              <a:lnTo>
                <a:pt x="0" y="106546"/>
              </a:lnTo>
              <a:lnTo>
                <a:pt x="2455632" y="106546"/>
              </a:lnTo>
              <a:lnTo>
                <a:pt x="2455632" y="213092"/>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BC993D-B862-490F-B7FA-ABD67A1BD9E9}">
      <dsp:nvSpPr>
        <dsp:cNvPr id="0" name=""/>
        <dsp:cNvSpPr/>
      </dsp:nvSpPr>
      <dsp:spPr>
        <a:xfrm>
          <a:off x="3785280" y="1500492"/>
          <a:ext cx="152208" cy="1907681"/>
        </a:xfrm>
        <a:custGeom>
          <a:avLst/>
          <a:gdLst/>
          <a:ahLst/>
          <a:cxnLst/>
          <a:rect l="0" t="0" r="0" b="0"/>
          <a:pathLst>
            <a:path>
              <a:moveTo>
                <a:pt x="0" y="0"/>
              </a:moveTo>
              <a:lnTo>
                <a:pt x="0" y="1907681"/>
              </a:lnTo>
              <a:lnTo>
                <a:pt x="152208" y="1907681"/>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2692EA-6CC5-4810-AD80-AD1843A93A8E}">
      <dsp:nvSpPr>
        <dsp:cNvPr id="0" name=""/>
        <dsp:cNvSpPr/>
      </dsp:nvSpPr>
      <dsp:spPr>
        <a:xfrm>
          <a:off x="3785280" y="1500492"/>
          <a:ext cx="152208" cy="1187227"/>
        </a:xfrm>
        <a:custGeom>
          <a:avLst/>
          <a:gdLst/>
          <a:ahLst/>
          <a:cxnLst/>
          <a:rect l="0" t="0" r="0" b="0"/>
          <a:pathLst>
            <a:path>
              <a:moveTo>
                <a:pt x="0" y="0"/>
              </a:moveTo>
              <a:lnTo>
                <a:pt x="0" y="1187227"/>
              </a:lnTo>
              <a:lnTo>
                <a:pt x="152208" y="1187227"/>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C081CF-4E48-4783-BD11-C8324FC0A6ED}">
      <dsp:nvSpPr>
        <dsp:cNvPr id="0" name=""/>
        <dsp:cNvSpPr/>
      </dsp:nvSpPr>
      <dsp:spPr>
        <a:xfrm>
          <a:off x="3785280" y="1500492"/>
          <a:ext cx="152208" cy="466773"/>
        </a:xfrm>
        <a:custGeom>
          <a:avLst/>
          <a:gdLst/>
          <a:ahLst/>
          <a:cxnLst/>
          <a:rect l="0" t="0" r="0" b="0"/>
          <a:pathLst>
            <a:path>
              <a:moveTo>
                <a:pt x="0" y="0"/>
              </a:moveTo>
              <a:lnTo>
                <a:pt x="0" y="466773"/>
              </a:lnTo>
              <a:lnTo>
                <a:pt x="152208" y="466773"/>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98D502B-888A-4A1A-B4C7-17693598F7C7}">
      <dsp:nvSpPr>
        <dsp:cNvPr id="0" name=""/>
        <dsp:cNvSpPr/>
      </dsp:nvSpPr>
      <dsp:spPr>
        <a:xfrm>
          <a:off x="2963353" y="780038"/>
          <a:ext cx="1227816" cy="213092"/>
        </a:xfrm>
        <a:custGeom>
          <a:avLst/>
          <a:gdLst/>
          <a:ahLst/>
          <a:cxnLst/>
          <a:rect l="0" t="0" r="0" b="0"/>
          <a:pathLst>
            <a:path>
              <a:moveTo>
                <a:pt x="0" y="0"/>
              </a:moveTo>
              <a:lnTo>
                <a:pt x="0" y="106546"/>
              </a:lnTo>
              <a:lnTo>
                <a:pt x="1227816" y="106546"/>
              </a:lnTo>
              <a:lnTo>
                <a:pt x="1227816" y="213092"/>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BEF00A-4220-4C95-802E-E9D8B58209DD}">
      <dsp:nvSpPr>
        <dsp:cNvPr id="0" name=""/>
        <dsp:cNvSpPr/>
      </dsp:nvSpPr>
      <dsp:spPr>
        <a:xfrm>
          <a:off x="2557463" y="1500492"/>
          <a:ext cx="152208" cy="466773"/>
        </a:xfrm>
        <a:custGeom>
          <a:avLst/>
          <a:gdLst/>
          <a:ahLst/>
          <a:cxnLst/>
          <a:rect l="0" t="0" r="0" b="0"/>
          <a:pathLst>
            <a:path>
              <a:moveTo>
                <a:pt x="0" y="0"/>
              </a:moveTo>
              <a:lnTo>
                <a:pt x="0" y="466773"/>
              </a:lnTo>
              <a:lnTo>
                <a:pt x="152208" y="466773"/>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491DA5-7832-4898-8D8E-008DB5211E56}">
      <dsp:nvSpPr>
        <dsp:cNvPr id="0" name=""/>
        <dsp:cNvSpPr/>
      </dsp:nvSpPr>
      <dsp:spPr>
        <a:xfrm>
          <a:off x="2917633" y="780038"/>
          <a:ext cx="91440" cy="213092"/>
        </a:xfrm>
        <a:custGeom>
          <a:avLst/>
          <a:gdLst/>
          <a:ahLst/>
          <a:cxnLst/>
          <a:rect l="0" t="0" r="0" b="0"/>
          <a:pathLst>
            <a:path>
              <a:moveTo>
                <a:pt x="45720" y="0"/>
              </a:moveTo>
              <a:lnTo>
                <a:pt x="45720" y="213092"/>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E98779-6209-45FE-B5B0-B659D7834D56}">
      <dsp:nvSpPr>
        <dsp:cNvPr id="0" name=""/>
        <dsp:cNvSpPr/>
      </dsp:nvSpPr>
      <dsp:spPr>
        <a:xfrm>
          <a:off x="1329647" y="1500492"/>
          <a:ext cx="152208" cy="1907681"/>
        </a:xfrm>
        <a:custGeom>
          <a:avLst/>
          <a:gdLst/>
          <a:ahLst/>
          <a:cxnLst/>
          <a:rect l="0" t="0" r="0" b="0"/>
          <a:pathLst>
            <a:path>
              <a:moveTo>
                <a:pt x="0" y="0"/>
              </a:moveTo>
              <a:lnTo>
                <a:pt x="0" y="1907681"/>
              </a:lnTo>
              <a:lnTo>
                <a:pt x="152208" y="1907681"/>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A77D76-2B4F-43C8-8156-E25DC16CF909}">
      <dsp:nvSpPr>
        <dsp:cNvPr id="0" name=""/>
        <dsp:cNvSpPr/>
      </dsp:nvSpPr>
      <dsp:spPr>
        <a:xfrm>
          <a:off x="1329647" y="1500492"/>
          <a:ext cx="152208" cy="1187227"/>
        </a:xfrm>
        <a:custGeom>
          <a:avLst/>
          <a:gdLst/>
          <a:ahLst/>
          <a:cxnLst/>
          <a:rect l="0" t="0" r="0" b="0"/>
          <a:pathLst>
            <a:path>
              <a:moveTo>
                <a:pt x="0" y="0"/>
              </a:moveTo>
              <a:lnTo>
                <a:pt x="0" y="1187227"/>
              </a:lnTo>
              <a:lnTo>
                <a:pt x="152208" y="1187227"/>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00D2F4-3B73-40EF-9786-C110CB9EA6FD}">
      <dsp:nvSpPr>
        <dsp:cNvPr id="0" name=""/>
        <dsp:cNvSpPr/>
      </dsp:nvSpPr>
      <dsp:spPr>
        <a:xfrm>
          <a:off x="1329647" y="1500492"/>
          <a:ext cx="152208" cy="466773"/>
        </a:xfrm>
        <a:custGeom>
          <a:avLst/>
          <a:gdLst/>
          <a:ahLst/>
          <a:cxnLst/>
          <a:rect l="0" t="0" r="0" b="0"/>
          <a:pathLst>
            <a:path>
              <a:moveTo>
                <a:pt x="0" y="0"/>
              </a:moveTo>
              <a:lnTo>
                <a:pt x="0" y="466773"/>
              </a:lnTo>
              <a:lnTo>
                <a:pt x="152208" y="466773"/>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4A14F0-523E-494F-BF0B-D76C1326618A}">
      <dsp:nvSpPr>
        <dsp:cNvPr id="0" name=""/>
        <dsp:cNvSpPr/>
      </dsp:nvSpPr>
      <dsp:spPr>
        <a:xfrm>
          <a:off x="1735536" y="780038"/>
          <a:ext cx="1227816" cy="213092"/>
        </a:xfrm>
        <a:custGeom>
          <a:avLst/>
          <a:gdLst/>
          <a:ahLst/>
          <a:cxnLst/>
          <a:rect l="0" t="0" r="0" b="0"/>
          <a:pathLst>
            <a:path>
              <a:moveTo>
                <a:pt x="1227816" y="0"/>
              </a:moveTo>
              <a:lnTo>
                <a:pt x="1227816" y="106546"/>
              </a:lnTo>
              <a:lnTo>
                <a:pt x="0" y="106546"/>
              </a:lnTo>
              <a:lnTo>
                <a:pt x="0" y="213092"/>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E044EB-3F02-4070-AF39-03A01841108C}">
      <dsp:nvSpPr>
        <dsp:cNvPr id="0" name=""/>
        <dsp:cNvSpPr/>
      </dsp:nvSpPr>
      <dsp:spPr>
        <a:xfrm>
          <a:off x="101830" y="1500492"/>
          <a:ext cx="152208" cy="1187227"/>
        </a:xfrm>
        <a:custGeom>
          <a:avLst/>
          <a:gdLst/>
          <a:ahLst/>
          <a:cxnLst/>
          <a:rect l="0" t="0" r="0" b="0"/>
          <a:pathLst>
            <a:path>
              <a:moveTo>
                <a:pt x="0" y="0"/>
              </a:moveTo>
              <a:lnTo>
                <a:pt x="0" y="1187227"/>
              </a:lnTo>
              <a:lnTo>
                <a:pt x="152208" y="1187227"/>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326B4D-F6B6-404E-8061-8A8342B2DBF3}">
      <dsp:nvSpPr>
        <dsp:cNvPr id="0" name=""/>
        <dsp:cNvSpPr/>
      </dsp:nvSpPr>
      <dsp:spPr>
        <a:xfrm>
          <a:off x="101830" y="1500492"/>
          <a:ext cx="152208" cy="466773"/>
        </a:xfrm>
        <a:custGeom>
          <a:avLst/>
          <a:gdLst/>
          <a:ahLst/>
          <a:cxnLst/>
          <a:rect l="0" t="0" r="0" b="0"/>
          <a:pathLst>
            <a:path>
              <a:moveTo>
                <a:pt x="0" y="0"/>
              </a:moveTo>
              <a:lnTo>
                <a:pt x="0" y="466773"/>
              </a:lnTo>
              <a:lnTo>
                <a:pt x="152208" y="466773"/>
              </a:lnTo>
            </a:path>
          </a:pathLst>
        </a:custGeom>
        <a:noFill/>
        <a:ln w="2222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9E374E-9894-48E5-B454-019932BB3F32}">
      <dsp:nvSpPr>
        <dsp:cNvPr id="0" name=""/>
        <dsp:cNvSpPr/>
      </dsp:nvSpPr>
      <dsp:spPr>
        <a:xfrm>
          <a:off x="507720" y="780038"/>
          <a:ext cx="2455632" cy="213092"/>
        </a:xfrm>
        <a:custGeom>
          <a:avLst/>
          <a:gdLst/>
          <a:ahLst/>
          <a:cxnLst/>
          <a:rect l="0" t="0" r="0" b="0"/>
          <a:pathLst>
            <a:path>
              <a:moveTo>
                <a:pt x="2455632" y="0"/>
              </a:moveTo>
              <a:lnTo>
                <a:pt x="2455632" y="106546"/>
              </a:lnTo>
              <a:lnTo>
                <a:pt x="0" y="106546"/>
              </a:lnTo>
              <a:lnTo>
                <a:pt x="0" y="213092"/>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77AC6E-578A-46B7-92C9-2B78DDC17DC6}">
      <dsp:nvSpPr>
        <dsp:cNvPr id="0" name=""/>
        <dsp:cNvSpPr/>
      </dsp:nvSpPr>
      <dsp:spPr>
        <a:xfrm>
          <a:off x="2455991" y="272676"/>
          <a:ext cx="1014724" cy="507362"/>
        </a:xfrm>
        <a:prstGeom prst="rect">
          <a:avLst/>
        </a:prstGeom>
        <a:solidFill>
          <a:srgbClr val="7030A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Command</a:t>
          </a:r>
        </a:p>
      </dsp:txBody>
      <dsp:txXfrm>
        <a:off x="2455991" y="272676"/>
        <a:ext cx="1014724" cy="507362"/>
      </dsp:txXfrm>
    </dsp:sp>
    <dsp:sp modelId="{239FDAA7-89B2-4FB6-AD0B-E446307566FF}">
      <dsp:nvSpPr>
        <dsp:cNvPr id="0" name=""/>
        <dsp:cNvSpPr/>
      </dsp:nvSpPr>
      <dsp:spPr>
        <a:xfrm>
          <a:off x="358" y="993130"/>
          <a:ext cx="1014724" cy="507362"/>
        </a:xfrm>
        <a:prstGeom prst="rect">
          <a:avLst/>
        </a:prstGeom>
        <a:solidFill>
          <a:srgbClr val="FF000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Triage</a:t>
          </a:r>
        </a:p>
      </dsp:txBody>
      <dsp:txXfrm>
        <a:off x="358" y="993130"/>
        <a:ext cx="1014724" cy="507362"/>
      </dsp:txXfrm>
    </dsp:sp>
    <dsp:sp modelId="{A5365733-49DA-4A5C-B81B-A2953453C43A}">
      <dsp:nvSpPr>
        <dsp:cNvPr id="0" name=""/>
        <dsp:cNvSpPr/>
      </dsp:nvSpPr>
      <dsp:spPr>
        <a:xfrm>
          <a:off x="254039" y="1713584"/>
          <a:ext cx="1014724" cy="507362"/>
        </a:xfrm>
        <a:prstGeom prst="rect">
          <a:avLst/>
        </a:prstGeom>
        <a:solidFill>
          <a:srgbClr val="00B05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RTF</a:t>
          </a:r>
        </a:p>
      </dsp:txBody>
      <dsp:txXfrm>
        <a:off x="254039" y="1713584"/>
        <a:ext cx="1014724" cy="507362"/>
      </dsp:txXfrm>
    </dsp:sp>
    <dsp:sp modelId="{C0E43F93-0F2C-43FC-8A5B-9E01F3862B43}">
      <dsp:nvSpPr>
        <dsp:cNvPr id="0" name=""/>
        <dsp:cNvSpPr/>
      </dsp:nvSpPr>
      <dsp:spPr>
        <a:xfrm>
          <a:off x="254039" y="2434039"/>
          <a:ext cx="1014724" cy="507362"/>
        </a:xfrm>
        <a:prstGeom prst="rect">
          <a:avLst/>
        </a:prstGeom>
        <a:solidFill>
          <a:srgbClr val="00B05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RTF</a:t>
          </a:r>
        </a:p>
      </dsp:txBody>
      <dsp:txXfrm>
        <a:off x="254039" y="2434039"/>
        <a:ext cx="1014724" cy="507362"/>
      </dsp:txXfrm>
    </dsp:sp>
    <dsp:sp modelId="{8919AA45-9E7F-4825-A993-C875830837A5}">
      <dsp:nvSpPr>
        <dsp:cNvPr id="0" name=""/>
        <dsp:cNvSpPr/>
      </dsp:nvSpPr>
      <dsp:spPr>
        <a:xfrm>
          <a:off x="1228174" y="993130"/>
          <a:ext cx="1014724" cy="507362"/>
        </a:xfrm>
        <a:prstGeom prst="rect">
          <a:avLst/>
        </a:prstGeom>
        <a:solidFill>
          <a:srgbClr val="FF000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Treatment</a:t>
          </a:r>
        </a:p>
      </dsp:txBody>
      <dsp:txXfrm>
        <a:off x="1228174" y="993130"/>
        <a:ext cx="1014724" cy="507362"/>
      </dsp:txXfrm>
    </dsp:sp>
    <dsp:sp modelId="{66125274-785A-48B8-B480-A07121D58BD2}">
      <dsp:nvSpPr>
        <dsp:cNvPr id="0" name=""/>
        <dsp:cNvSpPr/>
      </dsp:nvSpPr>
      <dsp:spPr>
        <a:xfrm>
          <a:off x="1481855" y="1713584"/>
          <a:ext cx="1014724" cy="507362"/>
        </a:xfrm>
        <a:prstGeom prst="rect">
          <a:avLst/>
        </a:prstGeom>
        <a:solidFill>
          <a:srgbClr val="00B05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MD</a:t>
          </a:r>
        </a:p>
      </dsp:txBody>
      <dsp:txXfrm>
        <a:off x="1481855" y="1713584"/>
        <a:ext cx="1014724" cy="507362"/>
      </dsp:txXfrm>
    </dsp:sp>
    <dsp:sp modelId="{DAE6044F-B571-43D8-AA3E-32197540C7A4}">
      <dsp:nvSpPr>
        <dsp:cNvPr id="0" name=""/>
        <dsp:cNvSpPr/>
      </dsp:nvSpPr>
      <dsp:spPr>
        <a:xfrm>
          <a:off x="1481855" y="2434039"/>
          <a:ext cx="1014724" cy="507362"/>
        </a:xfrm>
        <a:prstGeom prst="rect">
          <a:avLst/>
        </a:prstGeom>
        <a:solidFill>
          <a:srgbClr val="00B05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FR</a:t>
          </a:r>
        </a:p>
      </dsp:txBody>
      <dsp:txXfrm>
        <a:off x="1481855" y="2434039"/>
        <a:ext cx="1014724" cy="507362"/>
      </dsp:txXfrm>
    </dsp:sp>
    <dsp:sp modelId="{CE4740BE-FDFB-46D4-9DA0-996096B755E3}">
      <dsp:nvSpPr>
        <dsp:cNvPr id="0" name=""/>
        <dsp:cNvSpPr/>
      </dsp:nvSpPr>
      <dsp:spPr>
        <a:xfrm>
          <a:off x="1481855" y="3154493"/>
          <a:ext cx="1014724" cy="507362"/>
        </a:xfrm>
        <a:prstGeom prst="rect">
          <a:avLst/>
        </a:prstGeom>
        <a:solidFill>
          <a:srgbClr val="00B05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MIR Bus</a:t>
          </a:r>
        </a:p>
      </dsp:txBody>
      <dsp:txXfrm>
        <a:off x="1481855" y="3154493"/>
        <a:ext cx="1014724" cy="507362"/>
      </dsp:txXfrm>
    </dsp:sp>
    <dsp:sp modelId="{04567CA2-64D1-4C73-970F-D9792B9D866B}">
      <dsp:nvSpPr>
        <dsp:cNvPr id="0" name=""/>
        <dsp:cNvSpPr/>
      </dsp:nvSpPr>
      <dsp:spPr>
        <a:xfrm>
          <a:off x="2455991" y="993130"/>
          <a:ext cx="1014724" cy="507362"/>
        </a:xfrm>
        <a:prstGeom prst="rect">
          <a:avLst/>
        </a:prstGeom>
        <a:solidFill>
          <a:srgbClr val="FF000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Transport</a:t>
          </a:r>
        </a:p>
      </dsp:txBody>
      <dsp:txXfrm>
        <a:off x="2455991" y="993130"/>
        <a:ext cx="1014724" cy="507362"/>
      </dsp:txXfrm>
    </dsp:sp>
    <dsp:sp modelId="{C485B9FE-D852-4BF4-B596-D067CFE8A458}">
      <dsp:nvSpPr>
        <dsp:cNvPr id="0" name=""/>
        <dsp:cNvSpPr/>
      </dsp:nvSpPr>
      <dsp:spPr>
        <a:xfrm>
          <a:off x="2709672" y="1713584"/>
          <a:ext cx="1014724" cy="507362"/>
        </a:xfrm>
        <a:prstGeom prst="rect">
          <a:avLst/>
        </a:prstGeom>
        <a:solidFill>
          <a:srgbClr val="00B05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Med 1</a:t>
          </a:r>
        </a:p>
      </dsp:txBody>
      <dsp:txXfrm>
        <a:off x="2709672" y="1713584"/>
        <a:ext cx="1014724" cy="507362"/>
      </dsp:txXfrm>
    </dsp:sp>
    <dsp:sp modelId="{4A9F5337-45D7-476B-8F4F-588E6F3FB609}">
      <dsp:nvSpPr>
        <dsp:cNvPr id="0" name=""/>
        <dsp:cNvSpPr/>
      </dsp:nvSpPr>
      <dsp:spPr>
        <a:xfrm>
          <a:off x="3683807" y="993130"/>
          <a:ext cx="1014724" cy="507362"/>
        </a:xfrm>
        <a:prstGeom prst="rect">
          <a:avLst/>
        </a:prstGeom>
        <a:solidFill>
          <a:srgbClr val="FF000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Staging</a:t>
          </a:r>
        </a:p>
      </dsp:txBody>
      <dsp:txXfrm>
        <a:off x="3683807" y="993130"/>
        <a:ext cx="1014724" cy="507362"/>
      </dsp:txXfrm>
    </dsp:sp>
    <dsp:sp modelId="{C00E4A32-87E0-40FA-A0C1-A9BD8723CC97}">
      <dsp:nvSpPr>
        <dsp:cNvPr id="0" name=""/>
        <dsp:cNvSpPr/>
      </dsp:nvSpPr>
      <dsp:spPr>
        <a:xfrm>
          <a:off x="3937488" y="1713584"/>
          <a:ext cx="1014724" cy="507362"/>
        </a:xfrm>
        <a:prstGeom prst="rect">
          <a:avLst/>
        </a:prstGeom>
        <a:solidFill>
          <a:srgbClr val="00B05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Med 2</a:t>
          </a:r>
        </a:p>
      </dsp:txBody>
      <dsp:txXfrm>
        <a:off x="3937488" y="1713584"/>
        <a:ext cx="1014724" cy="507362"/>
      </dsp:txXfrm>
    </dsp:sp>
    <dsp:sp modelId="{30177D2A-DE77-4559-AF53-489A9DF539C6}">
      <dsp:nvSpPr>
        <dsp:cNvPr id="0" name=""/>
        <dsp:cNvSpPr/>
      </dsp:nvSpPr>
      <dsp:spPr>
        <a:xfrm>
          <a:off x="3937488" y="2434039"/>
          <a:ext cx="1014724" cy="507362"/>
        </a:xfrm>
        <a:prstGeom prst="rect">
          <a:avLst/>
        </a:prstGeom>
        <a:solidFill>
          <a:srgbClr val="00B05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Med 3</a:t>
          </a:r>
        </a:p>
      </dsp:txBody>
      <dsp:txXfrm>
        <a:off x="3937488" y="2434039"/>
        <a:ext cx="1014724" cy="507362"/>
      </dsp:txXfrm>
    </dsp:sp>
    <dsp:sp modelId="{2C3DFC5E-3AE7-4C4D-81F2-FE5B266AB366}">
      <dsp:nvSpPr>
        <dsp:cNvPr id="0" name=""/>
        <dsp:cNvSpPr/>
      </dsp:nvSpPr>
      <dsp:spPr>
        <a:xfrm>
          <a:off x="3937488" y="3154493"/>
          <a:ext cx="1014724" cy="507362"/>
        </a:xfrm>
        <a:prstGeom prst="rect">
          <a:avLst/>
        </a:prstGeom>
        <a:solidFill>
          <a:srgbClr val="00B05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Med 5</a:t>
          </a:r>
        </a:p>
      </dsp:txBody>
      <dsp:txXfrm>
        <a:off x="3937488" y="3154493"/>
        <a:ext cx="1014724" cy="507362"/>
      </dsp:txXfrm>
    </dsp:sp>
    <dsp:sp modelId="{12DF23DD-2241-4DB9-AEEA-D707C76BBAF7}">
      <dsp:nvSpPr>
        <dsp:cNvPr id="0" name=""/>
        <dsp:cNvSpPr/>
      </dsp:nvSpPr>
      <dsp:spPr>
        <a:xfrm>
          <a:off x="4911624" y="993130"/>
          <a:ext cx="1014724" cy="507362"/>
        </a:xfrm>
        <a:prstGeom prst="rect">
          <a:avLst/>
        </a:prstGeom>
        <a:solidFill>
          <a:srgbClr val="FF000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Rehab</a:t>
          </a:r>
        </a:p>
      </dsp:txBody>
      <dsp:txXfrm>
        <a:off x="4911624" y="993130"/>
        <a:ext cx="1014724" cy="507362"/>
      </dsp:txXfrm>
    </dsp:sp>
    <dsp:sp modelId="{76423A48-0863-4C73-9501-CDB05383F18F}">
      <dsp:nvSpPr>
        <dsp:cNvPr id="0" name=""/>
        <dsp:cNvSpPr/>
      </dsp:nvSpPr>
      <dsp:spPr>
        <a:xfrm>
          <a:off x="5165305" y="1713584"/>
          <a:ext cx="1014724" cy="507362"/>
        </a:xfrm>
        <a:prstGeom prst="rect">
          <a:avLst/>
        </a:prstGeom>
        <a:solidFill>
          <a:srgbClr val="00B05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Med 4</a:t>
          </a:r>
        </a:p>
      </dsp:txBody>
      <dsp:txXfrm>
        <a:off x="5165305" y="1713584"/>
        <a:ext cx="1014724" cy="507362"/>
      </dsp:txXfrm>
    </dsp:sp>
    <dsp:sp modelId="{2EE63015-D6ED-4997-9841-3DF6A8BE513D}">
      <dsp:nvSpPr>
        <dsp:cNvPr id="0" name=""/>
        <dsp:cNvSpPr/>
      </dsp:nvSpPr>
      <dsp:spPr>
        <a:xfrm>
          <a:off x="5165305" y="2434039"/>
          <a:ext cx="1014724" cy="507362"/>
        </a:xfrm>
        <a:prstGeom prst="rect">
          <a:avLst/>
        </a:prstGeom>
        <a:solidFill>
          <a:srgbClr val="00B050"/>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RTF</a:t>
          </a:r>
        </a:p>
      </dsp:txBody>
      <dsp:txXfrm>
        <a:off x="5165305" y="2434039"/>
        <a:ext cx="1014724" cy="50736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FCFC91-F985-44B3-8D90-3637356983B0}">
      <dsp:nvSpPr>
        <dsp:cNvPr id="0" name=""/>
        <dsp:cNvSpPr/>
      </dsp:nvSpPr>
      <dsp:spPr>
        <a:xfrm>
          <a:off x="2115010" y="2223"/>
          <a:ext cx="1192879" cy="775371"/>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Critical Factors</a:t>
          </a:r>
        </a:p>
      </dsp:txBody>
      <dsp:txXfrm>
        <a:off x="2152860" y="40073"/>
        <a:ext cx="1117179" cy="699671"/>
      </dsp:txXfrm>
    </dsp:sp>
    <dsp:sp modelId="{83A2B460-ED44-4B7F-916D-11166D8D5099}">
      <dsp:nvSpPr>
        <dsp:cNvPr id="0" name=""/>
        <dsp:cNvSpPr/>
      </dsp:nvSpPr>
      <dsp:spPr>
        <a:xfrm>
          <a:off x="1162195" y="389909"/>
          <a:ext cx="3098508" cy="3098508"/>
        </a:xfrm>
        <a:custGeom>
          <a:avLst/>
          <a:gdLst/>
          <a:ahLst/>
          <a:cxnLst/>
          <a:rect l="0" t="0" r="0" b="0"/>
          <a:pathLst>
            <a:path>
              <a:moveTo>
                <a:pt x="2305534" y="197134"/>
              </a:moveTo>
              <a:arcTo wR="1549254" hR="1549254" stAng="17953174" swAng="1211953"/>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B92CA23-7806-4A83-AF2D-5FB2539C2AA8}">
      <dsp:nvSpPr>
        <dsp:cNvPr id="0" name=""/>
        <dsp:cNvSpPr/>
      </dsp:nvSpPr>
      <dsp:spPr>
        <a:xfrm>
          <a:off x="3588438" y="1072732"/>
          <a:ext cx="1192879" cy="775371"/>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Risk Management</a:t>
          </a:r>
        </a:p>
      </dsp:txBody>
      <dsp:txXfrm>
        <a:off x="3626288" y="1110582"/>
        <a:ext cx="1117179" cy="699671"/>
      </dsp:txXfrm>
    </dsp:sp>
    <dsp:sp modelId="{3FC4CD46-A3CC-4F21-AE76-94B570D6AF1C}">
      <dsp:nvSpPr>
        <dsp:cNvPr id="0" name=""/>
        <dsp:cNvSpPr/>
      </dsp:nvSpPr>
      <dsp:spPr>
        <a:xfrm>
          <a:off x="1162195" y="389909"/>
          <a:ext cx="3098508" cy="3098508"/>
        </a:xfrm>
        <a:custGeom>
          <a:avLst/>
          <a:gdLst/>
          <a:ahLst/>
          <a:cxnLst/>
          <a:rect l="0" t="0" r="0" b="0"/>
          <a:pathLst>
            <a:path>
              <a:moveTo>
                <a:pt x="3094796" y="1656437"/>
              </a:moveTo>
              <a:arcTo wR="1549254" hR="1549254" stAng="21838026" swAng="1360047"/>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A46FA7E-ECCB-4F22-A2C0-AE346C9A6878}">
      <dsp:nvSpPr>
        <dsp:cNvPr id="0" name=""/>
        <dsp:cNvSpPr/>
      </dsp:nvSpPr>
      <dsp:spPr>
        <a:xfrm>
          <a:off x="3025639" y="2804850"/>
          <a:ext cx="1192879" cy="775371"/>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Strategy</a:t>
          </a:r>
        </a:p>
      </dsp:txBody>
      <dsp:txXfrm>
        <a:off x="3063489" y="2842700"/>
        <a:ext cx="1117179" cy="699671"/>
      </dsp:txXfrm>
    </dsp:sp>
    <dsp:sp modelId="{1075EA6B-7153-4AF6-A46F-AB17413666C7}">
      <dsp:nvSpPr>
        <dsp:cNvPr id="0" name=""/>
        <dsp:cNvSpPr/>
      </dsp:nvSpPr>
      <dsp:spPr>
        <a:xfrm>
          <a:off x="1162195" y="389909"/>
          <a:ext cx="3098508" cy="3098508"/>
        </a:xfrm>
        <a:custGeom>
          <a:avLst/>
          <a:gdLst/>
          <a:ahLst/>
          <a:cxnLst/>
          <a:rect l="0" t="0" r="0" b="0"/>
          <a:pathLst>
            <a:path>
              <a:moveTo>
                <a:pt x="1739480" y="3086785"/>
              </a:moveTo>
              <a:arcTo wR="1549254" hR="1549254" stAng="4976825" swAng="846350"/>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E501B24-9506-41D2-B683-64BE66C2001E}">
      <dsp:nvSpPr>
        <dsp:cNvPr id="0" name=""/>
        <dsp:cNvSpPr/>
      </dsp:nvSpPr>
      <dsp:spPr>
        <a:xfrm>
          <a:off x="1204381" y="2804850"/>
          <a:ext cx="1192879" cy="775371"/>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Incident Action Plan</a:t>
          </a:r>
        </a:p>
      </dsp:txBody>
      <dsp:txXfrm>
        <a:off x="1242231" y="2842700"/>
        <a:ext cx="1117179" cy="699671"/>
      </dsp:txXfrm>
    </dsp:sp>
    <dsp:sp modelId="{E77CB1C4-2BFA-45A0-A00A-A39E930BD207}">
      <dsp:nvSpPr>
        <dsp:cNvPr id="0" name=""/>
        <dsp:cNvSpPr/>
      </dsp:nvSpPr>
      <dsp:spPr>
        <a:xfrm>
          <a:off x="1162195" y="389909"/>
          <a:ext cx="3098508" cy="3098508"/>
        </a:xfrm>
        <a:custGeom>
          <a:avLst/>
          <a:gdLst/>
          <a:ahLst/>
          <a:cxnLst/>
          <a:rect l="0" t="0" r="0" b="0"/>
          <a:pathLst>
            <a:path>
              <a:moveTo>
                <a:pt x="164400" y="2243781"/>
              </a:moveTo>
              <a:arcTo wR="1549254" hR="1549254" stAng="9201927" swAng="1360047"/>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C16493F-1560-43B9-B977-794A7C3F0C71}">
      <dsp:nvSpPr>
        <dsp:cNvPr id="0" name=""/>
        <dsp:cNvSpPr/>
      </dsp:nvSpPr>
      <dsp:spPr>
        <a:xfrm>
          <a:off x="641582" y="1072732"/>
          <a:ext cx="1192879" cy="775371"/>
        </a:xfrm>
        <a:prstGeom prst="round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Tactical Priorities</a:t>
          </a:r>
        </a:p>
      </dsp:txBody>
      <dsp:txXfrm>
        <a:off x="679432" y="1110582"/>
        <a:ext cx="1117179" cy="699671"/>
      </dsp:txXfrm>
    </dsp:sp>
    <dsp:sp modelId="{03F28D67-90AB-4F80-97AE-E45048850102}">
      <dsp:nvSpPr>
        <dsp:cNvPr id="0" name=""/>
        <dsp:cNvSpPr/>
      </dsp:nvSpPr>
      <dsp:spPr>
        <a:xfrm>
          <a:off x="1162195" y="389909"/>
          <a:ext cx="3098508" cy="3098508"/>
        </a:xfrm>
        <a:custGeom>
          <a:avLst/>
          <a:gdLst/>
          <a:ahLst/>
          <a:cxnLst/>
          <a:rect l="0" t="0" r="0" b="0"/>
          <a:pathLst>
            <a:path>
              <a:moveTo>
                <a:pt x="372619" y="541425"/>
              </a:moveTo>
              <a:arcTo wR="1549254" hR="1549254" stAng="13234873" swAng="1211953"/>
            </a:path>
          </a:pathLst>
        </a:custGeom>
        <a:noFill/>
        <a:ln w="12700"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FB9D21-D5F2-4956-87B6-32715A8C6102}" type="datetimeFigureOut">
              <a:rPr lang="en-US" smtClean="0"/>
              <a:t>5/3/2024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BC901B-06F7-4CAC-820F-BACECA70FD77}" type="slidenum">
              <a:rPr lang="en-US" smtClean="0"/>
              <a:t>‹#›</a:t>
            </a:fld>
            <a:endParaRPr lang="en-US"/>
          </a:p>
        </p:txBody>
      </p:sp>
    </p:spTree>
    <p:extLst>
      <p:ext uri="{BB962C8B-B14F-4D97-AF65-F5344CB8AC3E}">
        <p14:creationId xmlns:p14="http://schemas.microsoft.com/office/powerpoint/2010/main" val="3132038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are you here? Subcommittee adopted a new response agreed upon new response plan. Revision of existing plan. Last revised 2012.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System Training - Ensuring EMS providers in the Metro Region are familiar with the regional EMS Incident Response Plan and equipment.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Position Training - Ensuring EMS providers are familiar with the various positions or tasks that may be assigned during an incident response. </a:t>
            </a:r>
          </a:p>
          <a:p>
            <a:endParaRPr lang="en-US" dirty="0"/>
          </a:p>
          <a:p>
            <a:r>
              <a:rPr lang="en-US" dirty="0"/>
              <a:t>“Plain language” - the goal is to understand the meaning, even if the actual word used is not exact levels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Relatable - to all today's emergency operations</a:t>
            </a:r>
          </a:p>
          <a:p>
            <a:endParaRPr lang="en-US" dirty="0"/>
          </a:p>
          <a:p>
            <a:r>
              <a:rPr lang="en-US" dirty="0"/>
              <a:t>Flexible – enough so that we can cater to our agency/area needs. </a:t>
            </a:r>
          </a:p>
          <a:p>
            <a:endParaRPr lang="en-US" dirty="0"/>
          </a:p>
        </p:txBody>
      </p:sp>
      <p:sp>
        <p:nvSpPr>
          <p:cNvPr id="4" name="Slide Number Placeholder 3"/>
          <p:cNvSpPr>
            <a:spLocks noGrp="1"/>
          </p:cNvSpPr>
          <p:nvPr>
            <p:ph type="sldNum" sz="quarter" idx="5"/>
          </p:nvPr>
        </p:nvSpPr>
        <p:spPr/>
        <p:txBody>
          <a:bodyPr/>
          <a:lstStyle/>
          <a:p>
            <a:fld id="{CBBC901B-06F7-4CAC-820F-BACECA70FD77}" type="slidenum">
              <a:rPr lang="en-US" smtClean="0"/>
              <a:t>2</a:t>
            </a:fld>
            <a:endParaRPr lang="en-US"/>
          </a:p>
        </p:txBody>
      </p:sp>
    </p:spTree>
    <p:extLst>
      <p:ext uri="{BB962C8B-B14F-4D97-AF65-F5344CB8AC3E}">
        <p14:creationId xmlns:p14="http://schemas.microsoft.com/office/powerpoint/2010/main" val="3355695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together with other agencies to take care of the problem and take care of the people. We need each other to work efficiently and effectively.</a:t>
            </a:r>
          </a:p>
        </p:txBody>
      </p:sp>
      <p:sp>
        <p:nvSpPr>
          <p:cNvPr id="4" name="Slide Number Placeholder 3"/>
          <p:cNvSpPr>
            <a:spLocks noGrp="1"/>
          </p:cNvSpPr>
          <p:nvPr>
            <p:ph type="sldNum" sz="quarter" idx="5"/>
          </p:nvPr>
        </p:nvSpPr>
        <p:spPr/>
        <p:txBody>
          <a:bodyPr/>
          <a:lstStyle/>
          <a:p>
            <a:fld id="{CBBC901B-06F7-4CAC-820F-BACECA70FD77}" type="slidenum">
              <a:rPr lang="en-US" smtClean="0"/>
              <a:t>12</a:t>
            </a:fld>
            <a:endParaRPr lang="en-US"/>
          </a:p>
        </p:txBody>
      </p:sp>
    </p:spTree>
    <p:extLst>
      <p:ext uri="{BB962C8B-B14F-4D97-AF65-F5344CB8AC3E}">
        <p14:creationId xmlns:p14="http://schemas.microsoft.com/office/powerpoint/2010/main" val="35346716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If a large or growing incident with moving parts, the commander needs to prioritize setting up Groups/Divisions as soon as possible. By sub-dividing down into more manageable pieces, Command can focus at the Strategic level. (Span of Control)</a:t>
            </a:r>
          </a:p>
          <a:p>
            <a:pPr marL="171450" indent="-171450">
              <a:buFont typeface="Arial" panose="020B0604020202020204" pitchFamily="34" charset="0"/>
              <a:buChar char="•"/>
            </a:pPr>
            <a:r>
              <a:rPr lang="en-US" dirty="0"/>
              <a:t>Remember…not every incident rises to full scale NIMS ICS set up (i.e. Type 1-3). Initial response with command and control focuses on Command and initial operations. An Incident Management Team may stand-up other parts of the system during multi-operational period incidents.</a:t>
            </a:r>
          </a:p>
          <a:p>
            <a:pPr marL="171450" indent="-171450">
              <a:buFont typeface="Arial" panose="020B0604020202020204" pitchFamily="34" charset="0"/>
              <a:buChar char="•"/>
            </a:pPr>
            <a:r>
              <a:rPr lang="en-US" dirty="0"/>
              <a:t>Many stay in the Type IV/V range, but a scaled back version if ICS organization is needed</a:t>
            </a:r>
          </a:p>
        </p:txBody>
      </p:sp>
      <p:sp>
        <p:nvSpPr>
          <p:cNvPr id="4" name="Slide Number Placeholder 3"/>
          <p:cNvSpPr>
            <a:spLocks noGrp="1"/>
          </p:cNvSpPr>
          <p:nvPr>
            <p:ph type="sldNum" sz="quarter" idx="5"/>
          </p:nvPr>
        </p:nvSpPr>
        <p:spPr/>
        <p:txBody>
          <a:bodyPr/>
          <a:lstStyle/>
          <a:p>
            <a:fld id="{CBBC901B-06F7-4CAC-820F-BACECA70FD77}" type="slidenum">
              <a:rPr lang="en-US" smtClean="0"/>
              <a:t>13</a:t>
            </a:fld>
            <a:endParaRPr lang="en-US"/>
          </a:p>
        </p:txBody>
      </p:sp>
    </p:spTree>
    <p:extLst>
      <p:ext uri="{BB962C8B-B14F-4D97-AF65-F5344CB8AC3E}">
        <p14:creationId xmlns:p14="http://schemas.microsoft.com/office/powerpoint/2010/main" val="4210272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these could be happening simultaneously. The thought is that if we take care of the problem (fire, bad guy, etc.) then we can start taking care of the people.</a:t>
            </a:r>
          </a:p>
          <a:p>
            <a:endParaRPr lang="en-US" dirty="0"/>
          </a:p>
        </p:txBody>
      </p:sp>
      <p:sp>
        <p:nvSpPr>
          <p:cNvPr id="4" name="Slide Number Placeholder 3"/>
          <p:cNvSpPr>
            <a:spLocks noGrp="1"/>
          </p:cNvSpPr>
          <p:nvPr>
            <p:ph type="sldNum" sz="quarter" idx="5"/>
          </p:nvPr>
        </p:nvSpPr>
        <p:spPr/>
        <p:txBody>
          <a:bodyPr/>
          <a:lstStyle/>
          <a:p>
            <a:fld id="{CBBC901B-06F7-4CAC-820F-BACECA70FD77}" type="slidenum">
              <a:rPr lang="en-US" smtClean="0"/>
              <a:t>14</a:t>
            </a:fld>
            <a:endParaRPr lang="en-US"/>
          </a:p>
        </p:txBody>
      </p:sp>
    </p:spTree>
    <p:extLst>
      <p:ext uri="{BB962C8B-B14F-4D97-AF65-F5344CB8AC3E}">
        <p14:creationId xmlns:p14="http://schemas.microsoft.com/office/powerpoint/2010/main" val="915235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Applicable to all-hazards. Better to have and not need than to need and not have. Frontload incidents!</a:t>
            </a:r>
          </a:p>
          <a:p>
            <a:endParaRPr lang="en-US" dirty="0"/>
          </a:p>
          <a:p>
            <a:r>
              <a:rPr lang="en-US" dirty="0"/>
              <a:t>Being best prepared for a growing incident.</a:t>
            </a:r>
          </a:p>
          <a:p>
            <a:endParaRPr lang="en-US" dirty="0"/>
          </a:p>
          <a:p>
            <a:r>
              <a:rPr lang="en-US" dirty="0"/>
              <a:t>Actively engaged with patients or assignment – Those prepared to step-up and receive assignment – Those in reserves to back fill as incident grows.</a:t>
            </a:r>
          </a:p>
          <a:p>
            <a:endParaRPr lang="en-US" dirty="0"/>
          </a:p>
          <a:p>
            <a:r>
              <a:rPr lang="en-US" dirty="0"/>
              <a:t>Patient hand-off should occur in the warm zone, with ready reserve resources.</a:t>
            </a:r>
          </a:p>
          <a:p>
            <a:endParaRPr lang="en-US" dirty="0"/>
          </a:p>
          <a:p>
            <a:endParaRPr lang="en-US" dirty="0"/>
          </a:p>
        </p:txBody>
      </p:sp>
      <p:sp>
        <p:nvSpPr>
          <p:cNvPr id="4" name="Slide Number Placeholder 3"/>
          <p:cNvSpPr>
            <a:spLocks noGrp="1"/>
          </p:cNvSpPr>
          <p:nvPr>
            <p:ph type="sldNum" sz="quarter" idx="5"/>
          </p:nvPr>
        </p:nvSpPr>
        <p:spPr/>
        <p:txBody>
          <a:bodyPr/>
          <a:lstStyle/>
          <a:p>
            <a:fld id="{CBBC901B-06F7-4CAC-820F-BACECA70FD77}" type="slidenum">
              <a:rPr lang="en-US" smtClean="0"/>
              <a:t>15</a:t>
            </a:fld>
            <a:endParaRPr lang="en-US"/>
          </a:p>
        </p:txBody>
      </p:sp>
    </p:spTree>
    <p:extLst>
      <p:ext uri="{BB962C8B-B14F-4D97-AF65-F5344CB8AC3E}">
        <p14:creationId xmlns:p14="http://schemas.microsoft.com/office/powerpoint/2010/main" val="149714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nearly every after action review of a major incident, communications is identified as contributing to a failure or an opportunity for improvement.</a:t>
            </a:r>
          </a:p>
          <a:p>
            <a:endParaRPr lang="en-US" dirty="0"/>
          </a:p>
          <a:p>
            <a:r>
              <a:rPr lang="en-US" dirty="0"/>
              <a:t>Radio discipline – Important communication only – Command drives the radio communication, gives assignments, requests updates/progress reports. Utilize CAN format for IRR/progress reports.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Face to face - </a:t>
            </a:r>
            <a:r>
              <a:rPr lang="en-US" sz="1200" dirty="0"/>
              <a:t>Will most often happen at task and tactical level or conversational communication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dirty="0"/>
              <a:t>Standard unit ID – agency, resource type, unit #</a:t>
            </a:r>
          </a:p>
          <a:p>
            <a:endParaRPr lang="en-US" dirty="0"/>
          </a:p>
          <a:p>
            <a:r>
              <a:rPr lang="en-US" dirty="0"/>
              <a:t>Establish Interoperability Early – Consider STAC for large/growing incidents – limitations of ME tac for non-metro agencies – other channels</a:t>
            </a:r>
          </a:p>
        </p:txBody>
      </p:sp>
      <p:sp>
        <p:nvSpPr>
          <p:cNvPr id="4" name="Slide Number Placeholder 3"/>
          <p:cNvSpPr>
            <a:spLocks noGrp="1"/>
          </p:cNvSpPr>
          <p:nvPr>
            <p:ph type="sldNum" sz="quarter" idx="5"/>
          </p:nvPr>
        </p:nvSpPr>
        <p:spPr/>
        <p:txBody>
          <a:bodyPr/>
          <a:lstStyle/>
          <a:p>
            <a:fld id="{CBBC901B-06F7-4CAC-820F-BACECA70FD77}" type="slidenum">
              <a:rPr lang="en-US" smtClean="0"/>
              <a:t>16</a:t>
            </a:fld>
            <a:endParaRPr lang="en-US"/>
          </a:p>
        </p:txBody>
      </p:sp>
    </p:spTree>
    <p:extLst>
      <p:ext uri="{BB962C8B-B14F-4D97-AF65-F5344CB8AC3E}">
        <p14:creationId xmlns:p14="http://schemas.microsoft.com/office/powerpoint/2010/main" val="569375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02825-A8F4-1ADB-3736-41E459B9AA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CDC070-7095-A02D-243F-7E2B11C113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BC7F74-269E-D98A-E64B-0136B13461DE}"/>
              </a:ext>
            </a:extLst>
          </p:cNvPr>
          <p:cNvSpPr>
            <a:spLocks noGrp="1"/>
          </p:cNvSpPr>
          <p:nvPr>
            <p:ph type="body" idx="1"/>
          </p:nvPr>
        </p:nvSpPr>
        <p:spPr/>
        <p:txBody>
          <a:bodyPr/>
          <a:lstStyle/>
          <a:p>
            <a:r>
              <a:rPr lang="en-US" dirty="0"/>
              <a:t>Radio discipline – Important communication only – Command drives the radio communication, gives assignments, requests updates/progress reports. Utilize CAN format for IRR/progress reports.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Face to face - </a:t>
            </a:r>
            <a:r>
              <a:rPr lang="en-US" sz="1200" dirty="0"/>
              <a:t>Will most often happen at task and tactical level or conversational communication</a:t>
            </a:r>
          </a:p>
          <a:p>
            <a:r>
              <a:rPr lang="en-US" dirty="0"/>
              <a:t>Standard unit ID – agency, resource type, unit #</a:t>
            </a:r>
          </a:p>
          <a:p>
            <a:r>
              <a:rPr lang="en-US" dirty="0"/>
              <a:t>Establish Interoperability Early – Consider STAC for large/growing incidents – limitations of ME tac for non-metro agencies – other channels</a:t>
            </a:r>
          </a:p>
        </p:txBody>
      </p:sp>
      <p:sp>
        <p:nvSpPr>
          <p:cNvPr id="4" name="Slide Number Placeholder 3">
            <a:extLst>
              <a:ext uri="{FF2B5EF4-FFF2-40B4-BE49-F238E27FC236}">
                <a16:creationId xmlns:a16="http://schemas.microsoft.com/office/drawing/2014/main" id="{CAEE69F5-09CA-D9C8-6FA3-93B9114B8DBA}"/>
              </a:ext>
            </a:extLst>
          </p:cNvPr>
          <p:cNvSpPr>
            <a:spLocks noGrp="1"/>
          </p:cNvSpPr>
          <p:nvPr>
            <p:ph type="sldNum" sz="quarter" idx="5"/>
          </p:nvPr>
        </p:nvSpPr>
        <p:spPr/>
        <p:txBody>
          <a:bodyPr/>
          <a:lstStyle/>
          <a:p>
            <a:fld id="{CBBC901B-06F7-4CAC-820F-BACECA70FD77}" type="slidenum">
              <a:rPr lang="en-US" smtClean="0"/>
              <a:t>17</a:t>
            </a:fld>
            <a:endParaRPr lang="en-US"/>
          </a:p>
        </p:txBody>
      </p:sp>
    </p:spTree>
    <p:extLst>
      <p:ext uri="{BB962C8B-B14F-4D97-AF65-F5344CB8AC3E}">
        <p14:creationId xmlns:p14="http://schemas.microsoft.com/office/powerpoint/2010/main" val="2584458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IC must ensure the safety, accountability, and welfare of responders and patients. We need to make sure that the scene is as safe as possible.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In an incident where there is a threat to responders, EMS command will determine corridors of safety with police. In this situation it may be necessary to rapidly cycle ambulances from staging to the loading point, load, and go. EMS command will work with the staging and transport group supervisors in this case. </a:t>
            </a:r>
            <a:endParaRPr lang="en-US" dirty="0"/>
          </a:p>
          <a:p>
            <a:endParaRPr lang="en-US" dirty="0"/>
          </a:p>
          <a:p>
            <a:r>
              <a:rPr lang="en-US" dirty="0"/>
              <a:t>This may mean keeping others out by establishing a perimeter with people, objects, or vehicles.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IC must manage apparatus placement in a manner that will protect the scene and/or to maintain a lane for ambulances to safely access and transport.</a:t>
            </a:r>
          </a:p>
          <a:p>
            <a:endParaRPr lang="en-US" dirty="0"/>
          </a:p>
          <a:p>
            <a:r>
              <a:rPr lang="en-US" dirty="0"/>
              <a:t>IC should set up outside of the hazard zone to ensure safe working area.</a:t>
            </a:r>
          </a:p>
          <a:p>
            <a:endParaRPr lang="en-US" dirty="0"/>
          </a:p>
          <a:p>
            <a:endParaRPr lang="en-US" dirty="0"/>
          </a:p>
        </p:txBody>
      </p:sp>
      <p:sp>
        <p:nvSpPr>
          <p:cNvPr id="4" name="Slide Number Placeholder 3"/>
          <p:cNvSpPr>
            <a:spLocks noGrp="1"/>
          </p:cNvSpPr>
          <p:nvPr>
            <p:ph type="sldNum" sz="quarter" idx="5"/>
          </p:nvPr>
        </p:nvSpPr>
        <p:spPr/>
        <p:txBody>
          <a:bodyPr/>
          <a:lstStyle/>
          <a:p>
            <a:fld id="{CBBC901B-06F7-4CAC-820F-BACECA70FD77}" type="slidenum">
              <a:rPr lang="en-US" smtClean="0"/>
              <a:t>18</a:t>
            </a:fld>
            <a:endParaRPr lang="en-US"/>
          </a:p>
        </p:txBody>
      </p:sp>
    </p:spTree>
    <p:extLst>
      <p:ext uri="{BB962C8B-B14F-4D97-AF65-F5344CB8AC3E}">
        <p14:creationId xmlns:p14="http://schemas.microsoft.com/office/powerpoint/2010/main" val="3918189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big is the incident? Think about duration/operational periods.</a:t>
            </a:r>
          </a:p>
          <a:p>
            <a:r>
              <a:rPr lang="en-US" dirty="0"/>
              <a:t>What is the weather like?</a:t>
            </a:r>
          </a:p>
          <a:p>
            <a:r>
              <a:rPr lang="en-US" dirty="0"/>
              <a:t>How physically demanding is the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IC must ensure responders are wearing proper PPE.</a:t>
            </a:r>
          </a:p>
        </p:txBody>
      </p:sp>
      <p:sp>
        <p:nvSpPr>
          <p:cNvPr id="4" name="Slide Number Placeholder 3"/>
          <p:cNvSpPr>
            <a:spLocks noGrp="1"/>
          </p:cNvSpPr>
          <p:nvPr>
            <p:ph type="sldNum" sz="quarter" idx="5"/>
          </p:nvPr>
        </p:nvSpPr>
        <p:spPr/>
        <p:txBody>
          <a:bodyPr/>
          <a:lstStyle/>
          <a:p>
            <a:fld id="{CBBC901B-06F7-4CAC-820F-BACECA70FD77}" type="slidenum">
              <a:rPr lang="en-US" smtClean="0"/>
              <a:t>19</a:t>
            </a:fld>
            <a:endParaRPr lang="en-US"/>
          </a:p>
        </p:txBody>
      </p:sp>
    </p:spTree>
    <p:extLst>
      <p:ext uri="{BB962C8B-B14F-4D97-AF65-F5344CB8AC3E}">
        <p14:creationId xmlns:p14="http://schemas.microsoft.com/office/powerpoint/2010/main" val="3424078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1C590-C79E-746A-3BB6-869B81BBDA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5F2265-1EC8-C76E-5186-2D74FC171F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400414-D287-C257-38E3-B2286C82BADB}"/>
              </a:ext>
            </a:extLst>
          </p:cNvPr>
          <p:cNvSpPr>
            <a:spLocks noGrp="1"/>
          </p:cNvSpPr>
          <p:nvPr>
            <p:ph type="body" idx="1"/>
          </p:nvPr>
        </p:nvSpPr>
        <p:spPr/>
        <p:txBody>
          <a:bodyPr/>
          <a:lstStyle/>
          <a:p>
            <a:r>
              <a:rPr lang="en-US" dirty="0"/>
              <a:t>It is the expectation that units operating on scenes or roadways will wear </a:t>
            </a:r>
            <a:r>
              <a:rPr lang="en-US" dirty="0" err="1"/>
              <a:t>hi-viz</a:t>
            </a:r>
            <a:r>
              <a:rPr lang="en-US" dirty="0"/>
              <a:t> vests.</a:t>
            </a:r>
          </a:p>
          <a:p>
            <a:endParaRPr lang="en-US" dirty="0"/>
          </a:p>
          <a:p>
            <a:r>
              <a:rPr lang="en-US" dirty="0"/>
              <a:t>Appropriate Velcro tags shall be applied.</a:t>
            </a:r>
          </a:p>
          <a:p>
            <a:endParaRPr lang="en-US" dirty="0"/>
          </a:p>
          <a:p>
            <a:r>
              <a:rPr lang="en-US" dirty="0"/>
              <a:t>Helmets shall be worn when those around you are also wearing helmets… take a hint from those who know better.</a:t>
            </a:r>
          </a:p>
          <a:p>
            <a:endParaRPr lang="en-US" dirty="0"/>
          </a:p>
          <a:p>
            <a:r>
              <a:rPr lang="en-US" dirty="0"/>
              <a:t>Ensure you and your equipment are staged and/or operating in a safe area.</a:t>
            </a:r>
          </a:p>
        </p:txBody>
      </p:sp>
      <p:sp>
        <p:nvSpPr>
          <p:cNvPr id="4" name="Slide Number Placeholder 3">
            <a:extLst>
              <a:ext uri="{FF2B5EF4-FFF2-40B4-BE49-F238E27FC236}">
                <a16:creationId xmlns:a16="http://schemas.microsoft.com/office/drawing/2014/main" id="{241E2B95-200A-D214-491E-ACDA1521B764}"/>
              </a:ext>
            </a:extLst>
          </p:cNvPr>
          <p:cNvSpPr>
            <a:spLocks noGrp="1"/>
          </p:cNvSpPr>
          <p:nvPr>
            <p:ph type="sldNum" sz="quarter" idx="5"/>
          </p:nvPr>
        </p:nvSpPr>
        <p:spPr/>
        <p:txBody>
          <a:bodyPr/>
          <a:lstStyle/>
          <a:p>
            <a:fld id="{CBBC901B-06F7-4CAC-820F-BACECA70FD77}" type="slidenum">
              <a:rPr lang="en-US" smtClean="0"/>
              <a:t>20</a:t>
            </a:fld>
            <a:endParaRPr lang="en-US"/>
          </a:p>
        </p:txBody>
      </p:sp>
    </p:spTree>
    <p:extLst>
      <p:ext uri="{BB962C8B-B14F-4D97-AF65-F5344CB8AC3E}">
        <p14:creationId xmlns:p14="http://schemas.microsoft.com/office/powerpoint/2010/main" val="1522577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Critical factors offer a standard list that the Commander must consider in the evaluation of an incident. Critical Factors are determined through deliberate and focused size‐up with intent of evaluating the incident to determine how and to what extent the tactical objectives will be met for any particular incident.  </a:t>
            </a:r>
          </a:p>
        </p:txBody>
      </p:sp>
      <p:sp>
        <p:nvSpPr>
          <p:cNvPr id="4" name="Slide Number Placeholder 3"/>
          <p:cNvSpPr>
            <a:spLocks noGrp="1"/>
          </p:cNvSpPr>
          <p:nvPr>
            <p:ph type="sldNum" sz="quarter" idx="5"/>
          </p:nvPr>
        </p:nvSpPr>
        <p:spPr/>
        <p:txBody>
          <a:bodyPr/>
          <a:lstStyle/>
          <a:p>
            <a:fld id="{CBBC901B-06F7-4CAC-820F-BACECA70FD77}" type="slidenum">
              <a:rPr lang="en-US" smtClean="0"/>
              <a:t>21</a:t>
            </a:fld>
            <a:endParaRPr lang="en-US"/>
          </a:p>
        </p:txBody>
      </p:sp>
    </p:spTree>
    <p:extLst>
      <p:ext uri="{BB962C8B-B14F-4D97-AF65-F5344CB8AC3E}">
        <p14:creationId xmlns:p14="http://schemas.microsoft.com/office/powerpoint/2010/main" val="98670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Slides with the green left border are Hennepin EMS specific considerations or policy/procedure.</a:t>
            </a:r>
          </a:p>
          <a:p>
            <a:endParaRPr lang="en-US" dirty="0"/>
          </a:p>
        </p:txBody>
      </p:sp>
      <p:sp>
        <p:nvSpPr>
          <p:cNvPr id="4" name="Slide Number Placeholder 3"/>
          <p:cNvSpPr>
            <a:spLocks noGrp="1"/>
          </p:cNvSpPr>
          <p:nvPr>
            <p:ph type="sldNum" sz="quarter" idx="5"/>
          </p:nvPr>
        </p:nvSpPr>
        <p:spPr/>
        <p:txBody>
          <a:bodyPr/>
          <a:lstStyle/>
          <a:p>
            <a:fld id="{CBBC901B-06F7-4CAC-820F-BACECA70FD77}" type="slidenum">
              <a:rPr lang="en-US" smtClean="0"/>
              <a:t>3</a:t>
            </a:fld>
            <a:endParaRPr lang="en-US"/>
          </a:p>
        </p:txBody>
      </p:sp>
    </p:spTree>
    <p:extLst>
      <p:ext uri="{BB962C8B-B14F-4D97-AF65-F5344CB8AC3E}">
        <p14:creationId xmlns:p14="http://schemas.microsoft.com/office/powerpoint/2010/main" val="2012075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multi-resource response needs a command system established to manage it.</a:t>
            </a:r>
          </a:p>
        </p:txBody>
      </p:sp>
      <p:sp>
        <p:nvSpPr>
          <p:cNvPr id="4" name="Slide Number Placeholder 3"/>
          <p:cNvSpPr>
            <a:spLocks noGrp="1"/>
          </p:cNvSpPr>
          <p:nvPr>
            <p:ph type="sldNum" sz="quarter" idx="5"/>
          </p:nvPr>
        </p:nvSpPr>
        <p:spPr/>
        <p:txBody>
          <a:bodyPr/>
          <a:lstStyle/>
          <a:p>
            <a:fld id="{CBBC901B-06F7-4CAC-820F-BACECA70FD77}" type="slidenum">
              <a:rPr lang="en-US" smtClean="0"/>
              <a:t>22</a:t>
            </a:fld>
            <a:endParaRPr lang="en-US"/>
          </a:p>
        </p:txBody>
      </p:sp>
    </p:spTree>
    <p:extLst>
      <p:ext uri="{BB962C8B-B14F-4D97-AF65-F5344CB8AC3E}">
        <p14:creationId xmlns:p14="http://schemas.microsoft.com/office/powerpoint/2010/main" val="2582101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Critical Factors – Life Safety</a:t>
            </a:r>
          </a:p>
        </p:txBody>
      </p:sp>
      <p:sp>
        <p:nvSpPr>
          <p:cNvPr id="4" name="Slide Number Placeholder 3"/>
          <p:cNvSpPr>
            <a:spLocks noGrp="1"/>
          </p:cNvSpPr>
          <p:nvPr>
            <p:ph type="sldNum" sz="quarter" idx="5"/>
          </p:nvPr>
        </p:nvSpPr>
        <p:spPr/>
        <p:txBody>
          <a:bodyPr/>
          <a:lstStyle/>
          <a:p>
            <a:fld id="{CBBC901B-06F7-4CAC-820F-BACECA70FD77}" type="slidenum">
              <a:rPr lang="en-US" smtClean="0"/>
              <a:t>23</a:t>
            </a:fld>
            <a:endParaRPr lang="en-US"/>
          </a:p>
        </p:txBody>
      </p:sp>
    </p:spTree>
    <p:extLst>
      <p:ext uri="{BB962C8B-B14F-4D97-AF65-F5344CB8AC3E}">
        <p14:creationId xmlns:p14="http://schemas.microsoft.com/office/powerpoint/2010/main" val="3566818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Open Sans" panose="020B0606030504020204" pitchFamily="34" charset="0"/>
              </a:rPr>
              <a:t>Critical Factors – Patient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Open Sans" panose="020B0606030504020204" pitchFamily="34" charset="0"/>
            </a:endParaRPr>
          </a:p>
          <a:p>
            <a:r>
              <a:rPr lang="en-US" dirty="0"/>
              <a:t>Alert hospitals of patients that need </a:t>
            </a:r>
            <a:r>
              <a:rPr lang="en-US" dirty="0" err="1"/>
              <a:t>decon</a:t>
            </a:r>
            <a:r>
              <a:rPr lang="en-US" dirty="0"/>
              <a:t>.</a:t>
            </a:r>
          </a:p>
        </p:txBody>
      </p:sp>
      <p:sp>
        <p:nvSpPr>
          <p:cNvPr id="4" name="Slide Number Placeholder 3"/>
          <p:cNvSpPr>
            <a:spLocks noGrp="1"/>
          </p:cNvSpPr>
          <p:nvPr>
            <p:ph type="sldNum" sz="quarter" idx="5"/>
          </p:nvPr>
        </p:nvSpPr>
        <p:spPr/>
        <p:txBody>
          <a:bodyPr/>
          <a:lstStyle/>
          <a:p>
            <a:fld id="{CBBC901B-06F7-4CAC-820F-BACECA70FD77}" type="slidenum">
              <a:rPr lang="en-US" smtClean="0"/>
              <a:t>24</a:t>
            </a:fld>
            <a:endParaRPr lang="en-US"/>
          </a:p>
        </p:txBody>
      </p:sp>
    </p:spTree>
    <p:extLst>
      <p:ext uri="{BB962C8B-B14F-4D97-AF65-F5344CB8AC3E}">
        <p14:creationId xmlns:p14="http://schemas.microsoft.com/office/powerpoint/2010/main" val="2439499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Critical Factors – Arrangement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Ease of access.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Patient travel times from triage/CCP to transport area – Establish CCP in easily accessible area for transport.</a:t>
            </a:r>
          </a:p>
        </p:txBody>
      </p:sp>
      <p:sp>
        <p:nvSpPr>
          <p:cNvPr id="4" name="Slide Number Placeholder 3"/>
          <p:cNvSpPr>
            <a:spLocks noGrp="1"/>
          </p:cNvSpPr>
          <p:nvPr>
            <p:ph type="sldNum" sz="quarter" idx="5"/>
          </p:nvPr>
        </p:nvSpPr>
        <p:spPr/>
        <p:txBody>
          <a:bodyPr/>
          <a:lstStyle/>
          <a:p>
            <a:fld id="{CBBC901B-06F7-4CAC-820F-BACECA70FD77}" type="slidenum">
              <a:rPr lang="en-US" smtClean="0"/>
              <a:t>25</a:t>
            </a:fld>
            <a:endParaRPr lang="en-US"/>
          </a:p>
        </p:txBody>
      </p:sp>
    </p:spTree>
    <p:extLst>
      <p:ext uri="{BB962C8B-B14F-4D97-AF65-F5344CB8AC3E}">
        <p14:creationId xmlns:p14="http://schemas.microsoft.com/office/powerpoint/2010/main" val="1882723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Critical Factors – Resources</a:t>
            </a:r>
          </a:p>
          <a:p>
            <a:endParaRPr lang="en-US" dirty="0"/>
          </a:p>
          <a:p>
            <a:r>
              <a:rPr lang="en-US" dirty="0"/>
              <a:t>Talk about hazardous material awareness. Index of suspicion high for things that don’t seem right. Don’t forget </a:t>
            </a:r>
            <a:r>
              <a:rPr lang="en-US" dirty="0" err="1"/>
              <a:t>decon</a:t>
            </a:r>
            <a:r>
              <a:rPr lang="en-US" dirty="0"/>
              <a:t>, need for resources such as CHEMPACKs, etc.</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333333"/>
                </a:solidFill>
                <a:effectLst/>
                <a:latin typeface="Open Sans" panose="020B0606030504020204" pitchFamily="34" charset="0"/>
              </a:rPr>
              <a:t>CHEMPACKs are containers of nerve agent antidotes placed in secure locations in local jurisdictions around the country to allow rapid response to a chemical incident. </a:t>
            </a:r>
            <a:r>
              <a:rPr lang="en-US" dirty="0"/>
              <a:t>Be aware of and understand how to activate </a:t>
            </a:r>
            <a:r>
              <a:rPr lang="en-US" dirty="0" err="1"/>
              <a:t>Chempacks</a:t>
            </a:r>
            <a:r>
              <a:rPr lang="en-US" dirty="0"/>
              <a:t>. A call to MRCC by radio or phone will activate system. Be ready to coordinate drop-off location if requesting to scene.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333333"/>
                </a:solidFill>
                <a:effectLst/>
                <a:latin typeface="Open Sans" panose="020B0606030504020204" pitchFamily="34" charset="0"/>
              </a:rPr>
              <a:t>1,960 containers strategically placed in more than 1,340 locations in the United States…</a:t>
            </a:r>
            <a:endParaRPr lang="en-US" dirty="0"/>
          </a:p>
        </p:txBody>
      </p:sp>
      <p:sp>
        <p:nvSpPr>
          <p:cNvPr id="4" name="Slide Number Placeholder 3"/>
          <p:cNvSpPr>
            <a:spLocks noGrp="1"/>
          </p:cNvSpPr>
          <p:nvPr>
            <p:ph type="sldNum" sz="quarter" idx="5"/>
          </p:nvPr>
        </p:nvSpPr>
        <p:spPr/>
        <p:txBody>
          <a:bodyPr/>
          <a:lstStyle/>
          <a:p>
            <a:fld id="{CBBC901B-06F7-4CAC-820F-BACECA70FD77}" type="slidenum">
              <a:rPr lang="en-US" smtClean="0"/>
              <a:t>26</a:t>
            </a:fld>
            <a:endParaRPr lang="en-US"/>
          </a:p>
        </p:txBody>
      </p:sp>
    </p:spTree>
    <p:extLst>
      <p:ext uri="{BB962C8B-B14F-4D97-AF65-F5344CB8AC3E}">
        <p14:creationId xmlns:p14="http://schemas.microsoft.com/office/powerpoint/2010/main" val="1121997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Critical Factors – Actions</a:t>
            </a:r>
          </a:p>
          <a:p>
            <a:endParaRPr lang="en-US" dirty="0"/>
          </a:p>
          <a:p>
            <a:r>
              <a:rPr lang="en-US" dirty="0"/>
              <a:t>Incident Organization – would the incident be better served with divisions/groups?</a:t>
            </a:r>
          </a:p>
        </p:txBody>
      </p:sp>
      <p:sp>
        <p:nvSpPr>
          <p:cNvPr id="4" name="Slide Number Placeholder 3"/>
          <p:cNvSpPr>
            <a:spLocks noGrp="1"/>
          </p:cNvSpPr>
          <p:nvPr>
            <p:ph type="sldNum" sz="quarter" idx="5"/>
          </p:nvPr>
        </p:nvSpPr>
        <p:spPr/>
        <p:txBody>
          <a:bodyPr/>
          <a:lstStyle/>
          <a:p>
            <a:fld id="{CBBC901B-06F7-4CAC-820F-BACECA70FD77}" type="slidenum">
              <a:rPr lang="en-US" smtClean="0"/>
              <a:t>27</a:t>
            </a:fld>
            <a:endParaRPr lang="en-US"/>
          </a:p>
        </p:txBody>
      </p:sp>
    </p:spTree>
    <p:extLst>
      <p:ext uri="{BB962C8B-B14F-4D97-AF65-F5344CB8AC3E}">
        <p14:creationId xmlns:p14="http://schemas.microsoft.com/office/powerpoint/2010/main" val="4262951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Critical Factors – Special Considerations </a:t>
            </a:r>
          </a:p>
          <a:p>
            <a:endParaRPr lang="en-US" dirty="0"/>
          </a:p>
          <a:p>
            <a:r>
              <a:rPr lang="en-US" dirty="0"/>
              <a:t>Time of day – traffic flow, occupancy, etc.</a:t>
            </a:r>
          </a:p>
          <a:p>
            <a:r>
              <a:rPr lang="en-US" dirty="0"/>
              <a:t>Day of week</a:t>
            </a:r>
          </a:p>
          <a:p>
            <a:r>
              <a:rPr lang="en-US" dirty="0"/>
              <a:t>Season</a:t>
            </a:r>
          </a:p>
          <a:p>
            <a:r>
              <a:rPr lang="en-US" dirty="0"/>
              <a:t>Special hazards – holiday gatherings and other special events</a:t>
            </a:r>
          </a:p>
          <a:p>
            <a:r>
              <a:rPr lang="en-US" dirty="0"/>
              <a:t>Weather – wind, rain, snow, heat, cold, humidity, visibility, etc. </a:t>
            </a:r>
          </a:p>
        </p:txBody>
      </p:sp>
      <p:sp>
        <p:nvSpPr>
          <p:cNvPr id="4" name="Slide Number Placeholder 3"/>
          <p:cNvSpPr>
            <a:spLocks noGrp="1"/>
          </p:cNvSpPr>
          <p:nvPr>
            <p:ph type="sldNum" sz="quarter" idx="5"/>
          </p:nvPr>
        </p:nvSpPr>
        <p:spPr/>
        <p:txBody>
          <a:bodyPr/>
          <a:lstStyle/>
          <a:p>
            <a:fld id="{CBBC901B-06F7-4CAC-820F-BACECA70FD77}" type="slidenum">
              <a:rPr lang="en-US" smtClean="0"/>
              <a:t>28</a:t>
            </a:fld>
            <a:endParaRPr lang="en-US"/>
          </a:p>
        </p:txBody>
      </p:sp>
    </p:spTree>
    <p:extLst>
      <p:ext uri="{BB962C8B-B14F-4D97-AF65-F5344CB8AC3E}">
        <p14:creationId xmlns:p14="http://schemas.microsoft.com/office/powerpoint/2010/main" val="3969176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Ensure class has trifolds to review in real time </a:t>
            </a:r>
          </a:p>
        </p:txBody>
      </p:sp>
      <p:sp>
        <p:nvSpPr>
          <p:cNvPr id="4" name="Slide Number Placeholder 3"/>
          <p:cNvSpPr>
            <a:spLocks noGrp="1"/>
          </p:cNvSpPr>
          <p:nvPr>
            <p:ph type="sldNum" sz="quarter" idx="5"/>
          </p:nvPr>
        </p:nvSpPr>
        <p:spPr/>
        <p:txBody>
          <a:bodyPr/>
          <a:lstStyle/>
          <a:p>
            <a:fld id="{CBBC901B-06F7-4CAC-820F-BACECA70FD77}" type="slidenum">
              <a:rPr lang="en-US" smtClean="0"/>
              <a:t>30</a:t>
            </a:fld>
            <a:endParaRPr lang="en-US"/>
          </a:p>
        </p:txBody>
      </p:sp>
    </p:spTree>
    <p:extLst>
      <p:ext uri="{BB962C8B-B14F-4D97-AF65-F5344CB8AC3E}">
        <p14:creationId xmlns:p14="http://schemas.microsoft.com/office/powerpoint/2010/main" val="2943343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Starts with deployment. Which is now universally accepted or preplanned in the metro area under the new IRP.</a:t>
            </a:r>
          </a:p>
          <a:p>
            <a:endParaRPr lang="en-US" dirty="0"/>
          </a:p>
          <a:p>
            <a:r>
              <a:rPr lang="en-US" dirty="0"/>
              <a:t>Some cities/services can handle large events internally vs areas that need auto-aid, etc. Individual areas should be aware of capabilities and initiating Plans early to frontload incidents and have resources available. </a:t>
            </a:r>
          </a:p>
          <a:p>
            <a:endParaRPr lang="en-US" dirty="0"/>
          </a:p>
          <a:p>
            <a:r>
              <a:rPr lang="en-US" dirty="0"/>
              <a:t>Notifications are a big part of the EMS Plans, sharing awareness across the EMS systems and hospitals for overall system impact.</a:t>
            </a:r>
          </a:p>
        </p:txBody>
      </p:sp>
      <p:sp>
        <p:nvSpPr>
          <p:cNvPr id="4" name="Slide Number Placeholder 3"/>
          <p:cNvSpPr>
            <a:spLocks noGrp="1"/>
          </p:cNvSpPr>
          <p:nvPr>
            <p:ph type="sldNum" sz="quarter" idx="5"/>
          </p:nvPr>
        </p:nvSpPr>
        <p:spPr/>
        <p:txBody>
          <a:bodyPr/>
          <a:lstStyle/>
          <a:p>
            <a:fld id="{CBBC901B-06F7-4CAC-820F-BACECA70FD77}" type="slidenum">
              <a:rPr lang="en-US" smtClean="0"/>
              <a:t>31</a:t>
            </a:fld>
            <a:endParaRPr lang="en-US"/>
          </a:p>
        </p:txBody>
      </p:sp>
    </p:spTree>
    <p:extLst>
      <p:ext uri="{BB962C8B-B14F-4D97-AF65-F5344CB8AC3E}">
        <p14:creationId xmlns:p14="http://schemas.microsoft.com/office/powerpoint/2010/main" val="26151947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starts with the first to arrive. Importance of command – why it is important that we did? Learn? And implement?</a:t>
            </a:r>
          </a:p>
          <a:p>
            <a:r>
              <a:rPr lang="en-US" dirty="0"/>
              <a:t>EMS command is not overall incident commander – part of UC team</a:t>
            </a:r>
          </a:p>
          <a:p>
            <a:r>
              <a:rPr lang="en-US" dirty="0"/>
              <a:t>EMS stand alone vs. Fire based – still give as much information as available – working to create “UC” – nothing precludes</a:t>
            </a:r>
          </a:p>
          <a:p>
            <a:endParaRPr lang="en-US" dirty="0"/>
          </a:p>
          <a:p>
            <a:r>
              <a:rPr lang="en-US" dirty="0"/>
              <a:t>EMS Command communicates with Dispatch to provide updates and request resources. All other personnel operating on the incident go through Command.</a:t>
            </a:r>
          </a:p>
        </p:txBody>
      </p:sp>
      <p:sp>
        <p:nvSpPr>
          <p:cNvPr id="4" name="Slide Number Placeholder 3"/>
          <p:cNvSpPr>
            <a:spLocks noGrp="1"/>
          </p:cNvSpPr>
          <p:nvPr>
            <p:ph type="sldNum" sz="quarter" idx="5"/>
          </p:nvPr>
        </p:nvSpPr>
        <p:spPr/>
        <p:txBody>
          <a:bodyPr/>
          <a:lstStyle/>
          <a:p>
            <a:fld id="{CBBC901B-06F7-4CAC-820F-BACECA70FD77}" type="slidenum">
              <a:rPr lang="en-US" smtClean="0"/>
              <a:t>32</a:t>
            </a:fld>
            <a:endParaRPr lang="en-US"/>
          </a:p>
        </p:txBody>
      </p:sp>
    </p:spTree>
    <p:extLst>
      <p:ext uri="{BB962C8B-B14F-4D97-AF65-F5344CB8AC3E}">
        <p14:creationId xmlns:p14="http://schemas.microsoft.com/office/powerpoint/2010/main" val="343457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Greg to add line about commissioners </a:t>
            </a:r>
          </a:p>
        </p:txBody>
      </p:sp>
      <p:sp>
        <p:nvSpPr>
          <p:cNvPr id="4" name="Slide Number Placeholder 3"/>
          <p:cNvSpPr>
            <a:spLocks noGrp="1"/>
          </p:cNvSpPr>
          <p:nvPr>
            <p:ph type="sldNum" sz="quarter" idx="5"/>
          </p:nvPr>
        </p:nvSpPr>
        <p:spPr/>
        <p:txBody>
          <a:bodyPr/>
          <a:lstStyle/>
          <a:p>
            <a:fld id="{CBBC901B-06F7-4CAC-820F-BACECA70FD77}" type="slidenum">
              <a:rPr lang="en-US" smtClean="0"/>
              <a:t>4</a:t>
            </a:fld>
            <a:endParaRPr lang="en-US"/>
          </a:p>
        </p:txBody>
      </p:sp>
    </p:spTree>
    <p:extLst>
      <p:ext uri="{BB962C8B-B14F-4D97-AF65-F5344CB8AC3E}">
        <p14:creationId xmlns:p14="http://schemas.microsoft.com/office/powerpoint/2010/main" val="25775734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important messages we transmit throughout the entire incident. The first 5 minutes can dictate the next 5 hours. As mentioned above…</a:t>
            </a:r>
          </a:p>
          <a:p>
            <a:r>
              <a:rPr lang="en-US" dirty="0"/>
              <a:t>(What do you see?)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are you doing?) </a:t>
            </a:r>
          </a:p>
          <a:p>
            <a:r>
              <a:rPr lang="en-US" dirty="0"/>
              <a:t>(What do you need?) </a:t>
            </a:r>
          </a:p>
          <a:p>
            <a:r>
              <a:rPr lang="en-US" dirty="0"/>
              <a:t>Audio clip of IRR??????</a:t>
            </a:r>
          </a:p>
          <a:p>
            <a:endParaRPr lang="en-US" dirty="0"/>
          </a:p>
          <a:p>
            <a:r>
              <a:rPr lang="en-US" dirty="0"/>
              <a:t>Add metro department photos</a:t>
            </a:r>
          </a:p>
          <a:p>
            <a:endParaRPr lang="en-US" dirty="0"/>
          </a:p>
          <a:p>
            <a:r>
              <a:rPr lang="en-US" b="1" dirty="0"/>
              <a:t>When keying up, why are we keying up? Lead with the reason. </a:t>
            </a:r>
            <a:r>
              <a:rPr lang="en-US" dirty="0"/>
              <a:t>“Burnsville Medic 1 arriving with an initial radio report.” “Follow-up report”, etc.</a:t>
            </a:r>
          </a:p>
        </p:txBody>
      </p:sp>
      <p:sp>
        <p:nvSpPr>
          <p:cNvPr id="4" name="Slide Number Placeholder 3"/>
          <p:cNvSpPr>
            <a:spLocks noGrp="1"/>
          </p:cNvSpPr>
          <p:nvPr>
            <p:ph type="sldNum" sz="quarter" idx="5"/>
          </p:nvPr>
        </p:nvSpPr>
        <p:spPr/>
        <p:txBody>
          <a:bodyPr/>
          <a:lstStyle/>
          <a:p>
            <a:fld id="{CBBC901B-06F7-4CAC-820F-BACECA70FD77}" type="slidenum">
              <a:rPr lang="en-US" smtClean="0"/>
              <a:t>33</a:t>
            </a:fld>
            <a:endParaRPr lang="en-US"/>
          </a:p>
        </p:txBody>
      </p:sp>
    </p:spTree>
    <p:extLst>
      <p:ext uri="{BB962C8B-B14F-4D97-AF65-F5344CB8AC3E}">
        <p14:creationId xmlns:p14="http://schemas.microsoft.com/office/powerpoint/2010/main" val="2866010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58A6F-F444-8F82-5568-B946D699BF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B931FD-C912-F891-5CE6-C792B4FF75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4C7590-197F-6966-DED6-52D87E4CE1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768064-2367-8D0E-460C-40BEF6B87352}"/>
              </a:ext>
            </a:extLst>
          </p:cNvPr>
          <p:cNvSpPr>
            <a:spLocks noGrp="1"/>
          </p:cNvSpPr>
          <p:nvPr>
            <p:ph type="sldNum" sz="quarter" idx="5"/>
          </p:nvPr>
        </p:nvSpPr>
        <p:spPr/>
        <p:txBody>
          <a:bodyPr/>
          <a:lstStyle/>
          <a:p>
            <a:fld id="{CBBC901B-06F7-4CAC-820F-BACECA70FD77}" type="slidenum">
              <a:rPr lang="en-US" smtClean="0"/>
              <a:t>34</a:t>
            </a:fld>
            <a:endParaRPr lang="en-US"/>
          </a:p>
        </p:txBody>
      </p:sp>
    </p:spTree>
    <p:extLst>
      <p:ext uri="{BB962C8B-B14F-4D97-AF65-F5344CB8AC3E}">
        <p14:creationId xmlns:p14="http://schemas.microsoft.com/office/powerpoint/2010/main" val="26904895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IRR Practice Scenarios</a:t>
            </a:r>
          </a:p>
        </p:txBody>
      </p:sp>
      <p:sp>
        <p:nvSpPr>
          <p:cNvPr id="4" name="Slide Number Placeholder 3"/>
          <p:cNvSpPr>
            <a:spLocks noGrp="1"/>
          </p:cNvSpPr>
          <p:nvPr>
            <p:ph type="sldNum" sz="quarter" idx="5"/>
          </p:nvPr>
        </p:nvSpPr>
        <p:spPr/>
        <p:txBody>
          <a:bodyPr/>
          <a:lstStyle/>
          <a:p>
            <a:fld id="{CBBC901B-06F7-4CAC-820F-BACECA70FD77}" type="slidenum">
              <a:rPr lang="en-US" smtClean="0"/>
              <a:t>35</a:t>
            </a:fld>
            <a:endParaRPr lang="en-US"/>
          </a:p>
        </p:txBody>
      </p:sp>
    </p:spTree>
    <p:extLst>
      <p:ext uri="{BB962C8B-B14F-4D97-AF65-F5344CB8AC3E}">
        <p14:creationId xmlns:p14="http://schemas.microsoft.com/office/powerpoint/2010/main" val="11782508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arriver has to decide whether they will do more good taking action or if they are better served setting the stage for the numerous resources that are on the way.</a:t>
            </a:r>
          </a:p>
          <a:p>
            <a:r>
              <a:rPr lang="en-US" dirty="0"/>
              <a:t>Mobile IC – multitasking can be challenging. Trying to identify, treat, collect patients while simultaneously listening for radio traffic and assigning units is A LOT</a:t>
            </a:r>
          </a:p>
          <a:p>
            <a:r>
              <a:rPr lang="en-US" dirty="0"/>
              <a:t>It may take time for supervisor/chief to arrive</a:t>
            </a:r>
          </a:p>
          <a:p>
            <a:r>
              <a:rPr lang="en-US" dirty="0"/>
              <a:t>Stationary IC – controlled environment, can use tools around (i.e. computer, notebooks, multiple radios, etc.)</a:t>
            </a:r>
          </a:p>
          <a:p>
            <a:r>
              <a:rPr lang="en-US" dirty="0"/>
              <a:t>Emphasis on doing a very thorough assessment of the scene – make contact with witness, with PD…</a:t>
            </a:r>
          </a:p>
        </p:txBody>
      </p:sp>
      <p:sp>
        <p:nvSpPr>
          <p:cNvPr id="4" name="Slide Number Placeholder 3"/>
          <p:cNvSpPr>
            <a:spLocks noGrp="1"/>
          </p:cNvSpPr>
          <p:nvPr>
            <p:ph type="sldNum" sz="quarter" idx="5"/>
          </p:nvPr>
        </p:nvSpPr>
        <p:spPr/>
        <p:txBody>
          <a:bodyPr/>
          <a:lstStyle/>
          <a:p>
            <a:fld id="{CBBC901B-06F7-4CAC-820F-BACECA70FD77}" type="slidenum">
              <a:rPr lang="en-US" smtClean="0"/>
              <a:t>36</a:t>
            </a:fld>
            <a:endParaRPr lang="en-US"/>
          </a:p>
        </p:txBody>
      </p:sp>
    </p:spTree>
    <p:extLst>
      <p:ext uri="{BB962C8B-B14F-4D97-AF65-F5344CB8AC3E}">
        <p14:creationId xmlns:p14="http://schemas.microsoft.com/office/powerpoint/2010/main" val="41680513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Transfer Command to IMPROVE. Does First Arriver keep or pass? Never taken… a transfer MUST occur.</a:t>
            </a:r>
          </a:p>
          <a:p>
            <a:endParaRPr lang="en-US" dirty="0"/>
          </a:p>
          <a:p>
            <a:r>
              <a:rPr lang="en-US" dirty="0"/>
              <a:t>Contact the initial EMS Command/IC #1 – Verify locations and objectives, obtain CAN report.</a:t>
            </a:r>
          </a:p>
          <a:p>
            <a:endParaRPr lang="en-US" dirty="0"/>
          </a:p>
          <a:p>
            <a:r>
              <a:rPr lang="en-US" dirty="0"/>
              <a:t>Assume Strategic Command – “I’ll take EMS Command from here.” Contact dispatch, assume EMS Command, confirm or change incident action plan, confirm or adjust resources. Manage the incident.</a:t>
            </a:r>
          </a:p>
          <a:p>
            <a:endParaRPr lang="en-US" dirty="0"/>
          </a:p>
          <a:p>
            <a:r>
              <a:rPr lang="en-US" dirty="0"/>
              <a:t>Assume Mobile Command – “I’ll take EMS Command and join you.” Contact dispatch, assume EMS Command, confirm or change incident action plan, confirm or adjust resources. Manage the incident.</a:t>
            </a:r>
          </a:p>
          <a:p>
            <a:endParaRPr lang="en-US" dirty="0"/>
          </a:p>
          <a:p>
            <a:r>
              <a:rPr lang="en-US" dirty="0"/>
              <a:t>Remain Staged – “You can stay in EMS Command. We’re staged if you need us.” Monitor the incident and remain ready to carry out task, location, and objectives from EMS Command, or assume EMS Command should situation change.</a:t>
            </a:r>
          </a:p>
        </p:txBody>
      </p:sp>
      <p:sp>
        <p:nvSpPr>
          <p:cNvPr id="4" name="Slide Number Placeholder 3"/>
          <p:cNvSpPr>
            <a:spLocks noGrp="1"/>
          </p:cNvSpPr>
          <p:nvPr>
            <p:ph type="sldNum" sz="quarter" idx="5"/>
          </p:nvPr>
        </p:nvSpPr>
        <p:spPr/>
        <p:txBody>
          <a:bodyPr/>
          <a:lstStyle/>
          <a:p>
            <a:fld id="{CBBC901B-06F7-4CAC-820F-BACECA70FD77}" type="slidenum">
              <a:rPr lang="en-US" smtClean="0"/>
              <a:t>37</a:t>
            </a:fld>
            <a:endParaRPr lang="en-US"/>
          </a:p>
        </p:txBody>
      </p:sp>
    </p:spTree>
    <p:extLst>
      <p:ext uri="{BB962C8B-B14F-4D97-AF65-F5344CB8AC3E}">
        <p14:creationId xmlns:p14="http://schemas.microsoft.com/office/powerpoint/2010/main" val="20539938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Link with any FD/PD command that is on scene to create unified command.</a:t>
            </a:r>
          </a:p>
          <a:p>
            <a:endParaRPr lang="en-US" dirty="0">
              <a:solidFill>
                <a:srgbClr val="FF0000"/>
              </a:solidFill>
            </a:endParaRPr>
          </a:p>
        </p:txBody>
      </p:sp>
      <p:sp>
        <p:nvSpPr>
          <p:cNvPr id="4" name="Slide Number Placeholder 3"/>
          <p:cNvSpPr>
            <a:spLocks noGrp="1"/>
          </p:cNvSpPr>
          <p:nvPr>
            <p:ph type="sldNum" sz="quarter" idx="5"/>
          </p:nvPr>
        </p:nvSpPr>
        <p:spPr/>
        <p:txBody>
          <a:bodyPr/>
          <a:lstStyle/>
          <a:p>
            <a:fld id="{CBBC901B-06F7-4CAC-820F-BACECA70FD77}" type="slidenum">
              <a:rPr lang="en-US" smtClean="0"/>
              <a:t>38</a:t>
            </a:fld>
            <a:endParaRPr lang="en-US"/>
          </a:p>
        </p:txBody>
      </p:sp>
    </p:spTree>
    <p:extLst>
      <p:ext uri="{BB962C8B-B14F-4D97-AF65-F5344CB8AC3E}">
        <p14:creationId xmlns:p14="http://schemas.microsoft.com/office/powerpoint/2010/main" val="5058675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549B1-49AA-5B03-20C4-850B9B513E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999162-C41B-4D06-0B43-E4C5F689AE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9134B4-54FF-414A-D0F0-70C335D2567E}"/>
              </a:ext>
            </a:extLst>
          </p:cNvPr>
          <p:cNvSpPr>
            <a:spLocks noGrp="1"/>
          </p:cNvSpPr>
          <p:nvPr>
            <p:ph type="body" idx="1"/>
          </p:nvPr>
        </p:nvSpPr>
        <p:spPr/>
        <p:txBody>
          <a:bodyPr/>
          <a:lstStyle/>
          <a:p>
            <a:r>
              <a:rPr lang="en-US" dirty="0"/>
              <a:t>Load your stretcher with appropriate equipment. Is this near water? Have your PFD and helmet ON! Throw rope bag? Do you know how to use it?</a:t>
            </a:r>
          </a:p>
          <a:p>
            <a:endParaRPr lang="en-US" dirty="0"/>
          </a:p>
          <a:p>
            <a:r>
              <a:rPr lang="en-US" dirty="0"/>
              <a:t>Are you staging out in the elements, or remaining in your truck?</a:t>
            </a:r>
          </a:p>
          <a:p>
            <a:endParaRPr lang="en-US" dirty="0"/>
          </a:p>
          <a:p>
            <a:r>
              <a:rPr lang="en-US" dirty="0"/>
              <a:t>Does the incident require </a:t>
            </a:r>
            <a:r>
              <a:rPr lang="en-US" dirty="0" err="1"/>
              <a:t>Cyanokits</a:t>
            </a:r>
            <a:r>
              <a:rPr lang="en-US" dirty="0"/>
              <a:t>, Atropine drops, or blood products?</a:t>
            </a:r>
          </a:p>
          <a:p>
            <a:endParaRPr lang="en-US" dirty="0"/>
          </a:p>
          <a:p>
            <a:r>
              <a:rPr lang="en-US" dirty="0"/>
              <a:t>MCI Bag – Triage tape, command board/clipboard. Mega Mover &amp; bleed supplies. Supervisor vehicles are same on steroids, more stuff.</a:t>
            </a:r>
          </a:p>
          <a:p>
            <a:endParaRPr lang="en-US" dirty="0"/>
          </a:p>
          <a:p>
            <a:endParaRPr lang="en-US" dirty="0"/>
          </a:p>
        </p:txBody>
      </p:sp>
      <p:sp>
        <p:nvSpPr>
          <p:cNvPr id="4" name="Slide Number Placeholder 3">
            <a:extLst>
              <a:ext uri="{FF2B5EF4-FFF2-40B4-BE49-F238E27FC236}">
                <a16:creationId xmlns:a16="http://schemas.microsoft.com/office/drawing/2014/main" id="{D325DA2C-0AB5-A917-16D3-46EEDEEFEFB8}"/>
              </a:ext>
            </a:extLst>
          </p:cNvPr>
          <p:cNvSpPr>
            <a:spLocks noGrp="1"/>
          </p:cNvSpPr>
          <p:nvPr>
            <p:ph type="sldNum" sz="quarter" idx="5"/>
          </p:nvPr>
        </p:nvSpPr>
        <p:spPr/>
        <p:txBody>
          <a:bodyPr/>
          <a:lstStyle/>
          <a:p>
            <a:fld id="{CBBC901B-06F7-4CAC-820F-BACECA70FD77}" type="slidenum">
              <a:rPr lang="en-US" smtClean="0"/>
              <a:t>39</a:t>
            </a:fld>
            <a:endParaRPr lang="en-US"/>
          </a:p>
        </p:txBody>
      </p:sp>
    </p:spTree>
    <p:extLst>
      <p:ext uri="{BB962C8B-B14F-4D97-AF65-F5344CB8AC3E}">
        <p14:creationId xmlns:p14="http://schemas.microsoft.com/office/powerpoint/2010/main" val="34485659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self assign. Communicate with command/staging supervisor - if approached to assist in other areas.</a:t>
            </a:r>
          </a:p>
        </p:txBody>
      </p:sp>
      <p:sp>
        <p:nvSpPr>
          <p:cNvPr id="4" name="Slide Number Placeholder 3"/>
          <p:cNvSpPr>
            <a:spLocks noGrp="1"/>
          </p:cNvSpPr>
          <p:nvPr>
            <p:ph type="sldNum" sz="quarter" idx="5"/>
          </p:nvPr>
        </p:nvSpPr>
        <p:spPr/>
        <p:txBody>
          <a:bodyPr/>
          <a:lstStyle/>
          <a:p>
            <a:fld id="{CBBC901B-06F7-4CAC-820F-BACECA70FD77}" type="slidenum">
              <a:rPr lang="en-US" smtClean="0"/>
              <a:t>40</a:t>
            </a:fld>
            <a:endParaRPr lang="en-US"/>
          </a:p>
        </p:txBody>
      </p:sp>
    </p:spTree>
    <p:extLst>
      <p:ext uri="{BB962C8B-B14F-4D97-AF65-F5344CB8AC3E}">
        <p14:creationId xmlns:p14="http://schemas.microsoft.com/office/powerpoint/2010/main" val="20765129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 large-scale incident, this tree will likely look much bigger with many more units working.</a:t>
            </a:r>
          </a:p>
          <a:p>
            <a:endParaRPr lang="en-US" dirty="0"/>
          </a:p>
          <a:p>
            <a:r>
              <a:rPr lang="en-US" dirty="0"/>
              <a:t>Treatment area can utilize first responders to address life threats, keeping transport capable units free.</a:t>
            </a:r>
          </a:p>
          <a:p>
            <a:endParaRPr lang="en-US" dirty="0"/>
          </a:p>
          <a:p>
            <a:r>
              <a:rPr lang="en-US" dirty="0"/>
              <a:t>Explain Transport area should be resources on the move between staging and triage for patient pickup. Or on the move to definitive care.</a:t>
            </a:r>
          </a:p>
          <a:p>
            <a:endParaRPr lang="en-US" dirty="0"/>
          </a:p>
          <a:p>
            <a:r>
              <a:rPr lang="en-US" dirty="0"/>
              <a:t>Tree will look much larger with more resources assigned.</a:t>
            </a:r>
          </a:p>
        </p:txBody>
      </p:sp>
      <p:sp>
        <p:nvSpPr>
          <p:cNvPr id="4" name="Slide Number Placeholder 3"/>
          <p:cNvSpPr>
            <a:spLocks noGrp="1"/>
          </p:cNvSpPr>
          <p:nvPr>
            <p:ph type="sldNum" sz="quarter" idx="5"/>
          </p:nvPr>
        </p:nvSpPr>
        <p:spPr/>
        <p:txBody>
          <a:bodyPr/>
          <a:lstStyle/>
          <a:p>
            <a:fld id="{CBBC901B-06F7-4CAC-820F-BACECA70FD77}" type="slidenum">
              <a:rPr lang="en-US" smtClean="0"/>
              <a:t>42</a:t>
            </a:fld>
            <a:endParaRPr lang="en-US"/>
          </a:p>
        </p:txBody>
      </p:sp>
    </p:spTree>
    <p:extLst>
      <p:ext uri="{BB962C8B-B14F-4D97-AF65-F5344CB8AC3E}">
        <p14:creationId xmlns:p14="http://schemas.microsoft.com/office/powerpoint/2010/main" val="12596414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 each group has a leader. Ensure that each group leader knows who is being assigned to them and their </a:t>
            </a:r>
            <a:r>
              <a:rPr lang="en-US" b="1" dirty="0"/>
              <a:t>Task, Location, Objective</a:t>
            </a:r>
            <a:r>
              <a:rPr lang="en-US" dirty="0"/>
              <a:t>. And be sure that each unit clearly knows who they are reporting to and their </a:t>
            </a:r>
            <a:r>
              <a:rPr lang="en-US" b="1" dirty="0"/>
              <a:t>Task, Location, Objective</a:t>
            </a:r>
          </a:p>
        </p:txBody>
      </p:sp>
      <p:sp>
        <p:nvSpPr>
          <p:cNvPr id="4" name="Slide Number Placeholder 3"/>
          <p:cNvSpPr>
            <a:spLocks noGrp="1"/>
          </p:cNvSpPr>
          <p:nvPr>
            <p:ph type="sldNum" sz="quarter" idx="5"/>
          </p:nvPr>
        </p:nvSpPr>
        <p:spPr/>
        <p:txBody>
          <a:bodyPr/>
          <a:lstStyle/>
          <a:p>
            <a:fld id="{CBBC901B-06F7-4CAC-820F-BACECA70FD77}" type="slidenum">
              <a:rPr lang="en-US" smtClean="0"/>
              <a:t>43</a:t>
            </a:fld>
            <a:endParaRPr lang="en-US"/>
          </a:p>
        </p:txBody>
      </p:sp>
    </p:spTree>
    <p:extLst>
      <p:ext uri="{BB962C8B-B14F-4D97-AF65-F5344CB8AC3E}">
        <p14:creationId xmlns:p14="http://schemas.microsoft.com/office/powerpoint/2010/main" val="588543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A2F8E-36CD-EEBD-9635-A01B3AACC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BE85D6-0C1F-B17E-5F02-8DF51637CA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C067C1-202B-ACA9-A2B6-28BFD7268C44}"/>
              </a:ext>
            </a:extLst>
          </p:cNvPr>
          <p:cNvSpPr>
            <a:spLocks noGrp="1"/>
          </p:cNvSpPr>
          <p:nvPr>
            <p:ph type="body" idx="1"/>
          </p:nvPr>
        </p:nvSpPr>
        <p:spPr/>
        <p:txBody>
          <a:bodyPr/>
          <a:lstStyle/>
          <a:p>
            <a:r>
              <a:rPr lang="en-US" dirty="0"/>
              <a:t>Organization of MESB/EMS System… trickle down to make connection</a:t>
            </a:r>
          </a:p>
          <a:p>
            <a:endParaRPr lang="en-US" dirty="0"/>
          </a:p>
          <a:p>
            <a:r>
              <a:rPr lang="en-US" b="0" i="0" dirty="0">
                <a:solidFill>
                  <a:srgbClr val="575757"/>
                </a:solidFill>
                <a:effectLst/>
                <a:latin typeface="Open Sans" panose="020B0606030504020204" pitchFamily="34" charset="0"/>
              </a:rPr>
              <a:t>The </a:t>
            </a:r>
            <a:r>
              <a:rPr lang="en-US" b="1" i="0" dirty="0">
                <a:solidFill>
                  <a:srgbClr val="575757"/>
                </a:solidFill>
                <a:effectLst/>
                <a:latin typeface="Open Sans" panose="020B0606030504020204" pitchFamily="34" charset="0"/>
              </a:rPr>
              <a:t>Metro Region EMS System</a:t>
            </a:r>
            <a:r>
              <a:rPr lang="en-US" b="0" i="0" dirty="0">
                <a:solidFill>
                  <a:srgbClr val="575757"/>
                </a:solidFill>
                <a:effectLst/>
                <a:latin typeface="Open Sans" panose="020B0606030504020204" pitchFamily="34" charset="0"/>
              </a:rPr>
              <a:t> and its committees proposes, reviews and recommends standards and procedures which coordinates and improves emergency medical services in the metro region and conceives and adopts plans to ensure a coordinated and effective response to multiple casualty incidents and special events regardless of hazards and cause, either natural or man-made. </a:t>
            </a:r>
            <a:endParaRPr lang="en-US" dirty="0"/>
          </a:p>
        </p:txBody>
      </p:sp>
      <p:sp>
        <p:nvSpPr>
          <p:cNvPr id="4" name="Slide Number Placeholder 3">
            <a:extLst>
              <a:ext uri="{FF2B5EF4-FFF2-40B4-BE49-F238E27FC236}">
                <a16:creationId xmlns:a16="http://schemas.microsoft.com/office/drawing/2014/main" id="{C020A71D-AB0E-AF22-AD52-999490A8F2C9}"/>
              </a:ext>
            </a:extLst>
          </p:cNvPr>
          <p:cNvSpPr>
            <a:spLocks noGrp="1"/>
          </p:cNvSpPr>
          <p:nvPr>
            <p:ph type="sldNum" sz="quarter" idx="5"/>
          </p:nvPr>
        </p:nvSpPr>
        <p:spPr/>
        <p:txBody>
          <a:bodyPr/>
          <a:lstStyle/>
          <a:p>
            <a:fld id="{CBBC901B-06F7-4CAC-820F-BACECA70FD77}" type="slidenum">
              <a:rPr lang="en-US" smtClean="0"/>
              <a:t>5</a:t>
            </a:fld>
            <a:endParaRPr lang="en-US"/>
          </a:p>
        </p:txBody>
      </p:sp>
    </p:spTree>
    <p:extLst>
      <p:ext uri="{BB962C8B-B14F-4D97-AF65-F5344CB8AC3E}">
        <p14:creationId xmlns:p14="http://schemas.microsoft.com/office/powerpoint/2010/main" val="570507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imperative to establish a specific area to collect the injured/ill. Tarps used to sort casualties and the t</a:t>
            </a:r>
            <a:r>
              <a:rPr lang="en-US" sz="1200" dirty="0">
                <a:effectLst/>
                <a:latin typeface="Calibri" panose="020F0502020204030204" pitchFamily="34" charset="0"/>
                <a:ea typeface="Calibri" panose="020F0502020204030204" pitchFamily="34" charset="0"/>
              </a:rPr>
              <a:t>reatment group should only be established when there are inadequate transport resources. That is - keep transporting if you have the resources.</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Do not categorize a patient with truncal penetrating injury as yellow, even if they are stable. Trunk injuries are a red, always.</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r>
              <a:rPr lang="en-US" dirty="0"/>
              <a:t>In some cases, large area incidents may have more than one area that are established to collect patients. IC would have to make a decision to either find a way to get all the patients to one area or to start a new division (i.e. Alpha Triage vs. Charlie Triage, Alpha Treatment vs, Charlie Treatment, Alpha Transport vs. Charlie Transport, staging could remain as one group as long as there is access to both sides. </a:t>
            </a:r>
          </a:p>
        </p:txBody>
      </p:sp>
      <p:sp>
        <p:nvSpPr>
          <p:cNvPr id="4" name="Slide Number Placeholder 3"/>
          <p:cNvSpPr>
            <a:spLocks noGrp="1"/>
          </p:cNvSpPr>
          <p:nvPr>
            <p:ph type="sldNum" sz="quarter" idx="5"/>
          </p:nvPr>
        </p:nvSpPr>
        <p:spPr/>
        <p:txBody>
          <a:bodyPr/>
          <a:lstStyle/>
          <a:p>
            <a:fld id="{CBBC901B-06F7-4CAC-820F-BACECA70FD77}" type="slidenum">
              <a:rPr lang="en-US" smtClean="0"/>
              <a:t>44</a:t>
            </a:fld>
            <a:endParaRPr lang="en-US"/>
          </a:p>
        </p:txBody>
      </p:sp>
    </p:spTree>
    <p:extLst>
      <p:ext uri="{BB962C8B-B14F-4D97-AF65-F5344CB8AC3E}">
        <p14:creationId xmlns:p14="http://schemas.microsoft.com/office/powerpoint/2010/main" val="41759707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Stabilize life threats immediately upon recognition – move toward transport</a:t>
            </a:r>
          </a:p>
          <a:p>
            <a:endParaRPr lang="en-US" dirty="0"/>
          </a:p>
          <a:p>
            <a:r>
              <a:rPr lang="en-US" dirty="0"/>
              <a:t>Utilize first responders to provide care.</a:t>
            </a:r>
          </a:p>
          <a:p>
            <a:endParaRPr lang="en-US" dirty="0"/>
          </a:p>
          <a:p>
            <a:r>
              <a:rPr lang="en-US" dirty="0"/>
              <a:t>Keep transport units free.</a:t>
            </a:r>
          </a:p>
        </p:txBody>
      </p:sp>
      <p:sp>
        <p:nvSpPr>
          <p:cNvPr id="4" name="Slide Number Placeholder 3"/>
          <p:cNvSpPr>
            <a:spLocks noGrp="1"/>
          </p:cNvSpPr>
          <p:nvPr>
            <p:ph type="sldNum" sz="quarter" idx="5"/>
          </p:nvPr>
        </p:nvSpPr>
        <p:spPr/>
        <p:txBody>
          <a:bodyPr/>
          <a:lstStyle/>
          <a:p>
            <a:fld id="{CBBC901B-06F7-4CAC-820F-BACECA70FD77}" type="slidenum">
              <a:rPr lang="en-US" smtClean="0"/>
              <a:t>45</a:t>
            </a:fld>
            <a:endParaRPr lang="en-US"/>
          </a:p>
        </p:txBody>
      </p:sp>
    </p:spTree>
    <p:extLst>
      <p:ext uri="{BB962C8B-B14F-4D97-AF65-F5344CB8AC3E}">
        <p14:creationId xmlns:p14="http://schemas.microsoft.com/office/powerpoint/2010/main" val="24949804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Really think about destination. If more than 2 trucks will be transporting, consider multiple hospitals to spread load, especially if </a:t>
            </a:r>
            <a:r>
              <a:rPr lang="en-US" dirty="0" err="1"/>
              <a:t>criticals</a:t>
            </a:r>
            <a:r>
              <a:rPr lang="en-US" dirty="0"/>
              <a:t>.</a:t>
            </a:r>
          </a:p>
        </p:txBody>
      </p:sp>
      <p:sp>
        <p:nvSpPr>
          <p:cNvPr id="4" name="Slide Number Placeholder 3"/>
          <p:cNvSpPr>
            <a:spLocks noGrp="1"/>
          </p:cNvSpPr>
          <p:nvPr>
            <p:ph type="sldNum" sz="quarter" idx="5"/>
          </p:nvPr>
        </p:nvSpPr>
        <p:spPr/>
        <p:txBody>
          <a:bodyPr/>
          <a:lstStyle/>
          <a:p>
            <a:fld id="{CBBC901B-06F7-4CAC-820F-BACECA70FD77}" type="slidenum">
              <a:rPr lang="en-US" smtClean="0"/>
              <a:t>46</a:t>
            </a:fld>
            <a:endParaRPr lang="en-US"/>
          </a:p>
        </p:txBody>
      </p:sp>
    </p:spTree>
    <p:extLst>
      <p:ext uri="{BB962C8B-B14F-4D97-AF65-F5344CB8AC3E}">
        <p14:creationId xmlns:p14="http://schemas.microsoft.com/office/powerpoint/2010/main" val="41635934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BC901B-06F7-4CAC-820F-BACECA70FD77}" type="slidenum">
              <a:rPr lang="en-US" smtClean="0"/>
              <a:t>47</a:t>
            </a:fld>
            <a:endParaRPr lang="en-US"/>
          </a:p>
        </p:txBody>
      </p:sp>
    </p:spTree>
    <p:extLst>
      <p:ext uri="{BB962C8B-B14F-4D97-AF65-F5344CB8AC3E}">
        <p14:creationId xmlns:p14="http://schemas.microsoft.com/office/powerpoint/2010/main" val="35895223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an example. A tactical worksheet can be as simple as a lined piece of paper. Don’t rely on memory to keep all of the notes, write things down. Enlist a support officer to scribe as needed.</a:t>
            </a:r>
          </a:p>
        </p:txBody>
      </p:sp>
      <p:sp>
        <p:nvSpPr>
          <p:cNvPr id="4" name="Slide Number Placeholder 3"/>
          <p:cNvSpPr>
            <a:spLocks noGrp="1"/>
          </p:cNvSpPr>
          <p:nvPr>
            <p:ph type="sldNum" sz="quarter" idx="5"/>
          </p:nvPr>
        </p:nvSpPr>
        <p:spPr/>
        <p:txBody>
          <a:bodyPr/>
          <a:lstStyle/>
          <a:p>
            <a:fld id="{CBBC901B-06F7-4CAC-820F-BACECA70FD77}" type="slidenum">
              <a:rPr lang="en-US" smtClean="0"/>
              <a:t>49</a:t>
            </a:fld>
            <a:endParaRPr lang="en-US"/>
          </a:p>
        </p:txBody>
      </p:sp>
    </p:spTree>
    <p:extLst>
      <p:ext uri="{BB962C8B-B14F-4D97-AF65-F5344CB8AC3E}">
        <p14:creationId xmlns:p14="http://schemas.microsoft.com/office/powerpoint/2010/main" val="31816720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chaotic mass injury/mass patient event it can be challenging to get demographic information on patients that we are just trying to save. </a:t>
            </a:r>
          </a:p>
          <a:p>
            <a:r>
              <a:rPr lang="en-US" dirty="0"/>
              <a:t>Use forms to help track patient information. Description of injury, clothing, gender, etc. </a:t>
            </a:r>
          </a:p>
          <a:p>
            <a:r>
              <a:rPr lang="en-US" dirty="0"/>
              <a:t>Additionally, there will be many resources filtering in and it is imperative that we keep track of who is where and what they are doing. </a:t>
            </a:r>
          </a:p>
          <a:p>
            <a:r>
              <a:rPr lang="en-US" dirty="0"/>
              <a:t>MESB will have IC and accountability forms for download on their website.</a:t>
            </a:r>
          </a:p>
        </p:txBody>
      </p:sp>
      <p:sp>
        <p:nvSpPr>
          <p:cNvPr id="4" name="Slide Number Placeholder 3"/>
          <p:cNvSpPr>
            <a:spLocks noGrp="1"/>
          </p:cNvSpPr>
          <p:nvPr>
            <p:ph type="sldNum" sz="quarter" idx="5"/>
          </p:nvPr>
        </p:nvSpPr>
        <p:spPr/>
        <p:txBody>
          <a:bodyPr/>
          <a:lstStyle/>
          <a:p>
            <a:fld id="{CBBC901B-06F7-4CAC-820F-BACECA70FD77}" type="slidenum">
              <a:rPr lang="en-US" smtClean="0"/>
              <a:t>50</a:t>
            </a:fld>
            <a:endParaRPr lang="en-US"/>
          </a:p>
        </p:txBody>
      </p:sp>
    </p:spTree>
    <p:extLst>
      <p:ext uri="{BB962C8B-B14F-4D97-AF65-F5344CB8AC3E}">
        <p14:creationId xmlns:p14="http://schemas.microsoft.com/office/powerpoint/2010/main" val="3814380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HAZMAT Review – Awareness </a:t>
            </a:r>
          </a:p>
        </p:txBody>
      </p:sp>
      <p:sp>
        <p:nvSpPr>
          <p:cNvPr id="4" name="Slide Number Placeholder 3"/>
          <p:cNvSpPr>
            <a:spLocks noGrp="1"/>
          </p:cNvSpPr>
          <p:nvPr>
            <p:ph type="sldNum" sz="quarter" idx="5"/>
          </p:nvPr>
        </p:nvSpPr>
        <p:spPr/>
        <p:txBody>
          <a:bodyPr/>
          <a:lstStyle/>
          <a:p>
            <a:fld id="{CBBC901B-06F7-4CAC-820F-BACECA70FD77}" type="slidenum">
              <a:rPr lang="en-US" smtClean="0"/>
              <a:t>56</a:t>
            </a:fld>
            <a:endParaRPr lang="en-US"/>
          </a:p>
        </p:txBody>
      </p:sp>
    </p:spTree>
    <p:extLst>
      <p:ext uri="{BB962C8B-B14F-4D97-AF65-F5344CB8AC3E}">
        <p14:creationId xmlns:p14="http://schemas.microsoft.com/office/powerpoint/2010/main" val="36339815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BC901B-06F7-4CAC-820F-BACECA70FD77}" type="slidenum">
              <a:rPr lang="en-US" smtClean="0"/>
              <a:t>57</a:t>
            </a:fld>
            <a:endParaRPr lang="en-US"/>
          </a:p>
        </p:txBody>
      </p:sp>
    </p:spTree>
    <p:extLst>
      <p:ext uri="{BB962C8B-B14F-4D97-AF65-F5344CB8AC3E}">
        <p14:creationId xmlns:p14="http://schemas.microsoft.com/office/powerpoint/2010/main" val="16472950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1D088-8635-5143-1F00-E885F3D0DE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98509-25B6-EDC6-F804-5F95410841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F416D4-FA1F-E1C2-ED4E-BCCB94E2200E}"/>
              </a:ext>
            </a:extLst>
          </p:cNvPr>
          <p:cNvSpPr>
            <a:spLocks noGrp="1"/>
          </p:cNvSpPr>
          <p:nvPr>
            <p:ph type="body" idx="1"/>
          </p:nvPr>
        </p:nvSpPr>
        <p:spPr/>
        <p:txBody>
          <a:bodyPr/>
          <a:lstStyle/>
          <a:p>
            <a:r>
              <a:rPr lang="en-US" dirty="0"/>
              <a:t>Tokyo subway terrorist attack in 1995, 12 died and 5500 sought care</a:t>
            </a:r>
          </a:p>
        </p:txBody>
      </p:sp>
      <p:sp>
        <p:nvSpPr>
          <p:cNvPr id="4" name="Slide Number Placeholder 3">
            <a:extLst>
              <a:ext uri="{FF2B5EF4-FFF2-40B4-BE49-F238E27FC236}">
                <a16:creationId xmlns:a16="http://schemas.microsoft.com/office/drawing/2014/main" id="{E022C003-E134-C5C3-9490-06CB9AA93396}"/>
              </a:ext>
            </a:extLst>
          </p:cNvPr>
          <p:cNvSpPr>
            <a:spLocks noGrp="1"/>
          </p:cNvSpPr>
          <p:nvPr>
            <p:ph type="sldNum" sz="quarter" idx="5"/>
          </p:nvPr>
        </p:nvSpPr>
        <p:spPr/>
        <p:txBody>
          <a:bodyPr/>
          <a:lstStyle/>
          <a:p>
            <a:fld id="{CBBC901B-06F7-4CAC-820F-BACECA70FD77}" type="slidenum">
              <a:rPr lang="en-US" smtClean="0"/>
              <a:t>58</a:t>
            </a:fld>
            <a:endParaRPr lang="en-US"/>
          </a:p>
        </p:txBody>
      </p:sp>
    </p:spTree>
    <p:extLst>
      <p:ext uri="{BB962C8B-B14F-4D97-AF65-F5344CB8AC3E}">
        <p14:creationId xmlns:p14="http://schemas.microsoft.com/office/powerpoint/2010/main" val="2501053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05F9A-3092-15AD-0D1E-F0E463752A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798026-97A4-47FA-DBC2-45F8E2198F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7D321A-03FD-BD55-B802-91970F955DA6}"/>
              </a:ext>
            </a:extLst>
          </p:cNvPr>
          <p:cNvSpPr>
            <a:spLocks noGrp="1"/>
          </p:cNvSpPr>
          <p:nvPr>
            <p:ph type="body" idx="1"/>
          </p:nvPr>
        </p:nvSpPr>
        <p:spPr/>
        <p:txBody>
          <a:bodyPr/>
          <a:lstStyle/>
          <a:p>
            <a:r>
              <a:rPr lang="en-US" dirty="0"/>
              <a:t>Common uses in agriculture, pest control, and terrorism</a:t>
            </a:r>
          </a:p>
          <a:p>
            <a:r>
              <a:rPr lang="en-US" dirty="0"/>
              <a:t>Absorbed by contact, ingestion (most common in suicide attempt), vapor hazards</a:t>
            </a:r>
          </a:p>
        </p:txBody>
      </p:sp>
      <p:sp>
        <p:nvSpPr>
          <p:cNvPr id="4" name="Slide Number Placeholder 3">
            <a:extLst>
              <a:ext uri="{FF2B5EF4-FFF2-40B4-BE49-F238E27FC236}">
                <a16:creationId xmlns:a16="http://schemas.microsoft.com/office/drawing/2014/main" id="{6EC6570A-02AC-CE1F-8F62-A755398ECD4F}"/>
              </a:ext>
            </a:extLst>
          </p:cNvPr>
          <p:cNvSpPr>
            <a:spLocks noGrp="1"/>
          </p:cNvSpPr>
          <p:nvPr>
            <p:ph type="sldNum" sz="quarter" idx="5"/>
          </p:nvPr>
        </p:nvSpPr>
        <p:spPr/>
        <p:txBody>
          <a:bodyPr/>
          <a:lstStyle/>
          <a:p>
            <a:fld id="{CBBC901B-06F7-4CAC-820F-BACECA70FD77}" type="slidenum">
              <a:rPr lang="en-US" smtClean="0"/>
              <a:t>59</a:t>
            </a:fld>
            <a:endParaRPr lang="en-US"/>
          </a:p>
        </p:txBody>
      </p:sp>
    </p:spTree>
    <p:extLst>
      <p:ext uri="{BB962C8B-B14F-4D97-AF65-F5344CB8AC3E}">
        <p14:creationId xmlns:p14="http://schemas.microsoft.com/office/powerpoint/2010/main" val="1869213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Capabilities</a:t>
            </a:r>
          </a:p>
          <a:p>
            <a:r>
              <a:rPr lang="en-US" dirty="0"/>
              <a:t>How to get it?</a:t>
            </a:r>
            <a:br>
              <a:rPr lang="en-US" dirty="0"/>
            </a:br>
            <a:r>
              <a:rPr lang="en-US" dirty="0"/>
              <a:t>Deployment timeframes</a:t>
            </a:r>
          </a:p>
          <a:p>
            <a:r>
              <a:rPr lang="en-US" dirty="0"/>
              <a:t>Planned and unplanned</a:t>
            </a:r>
          </a:p>
          <a:p>
            <a:r>
              <a:rPr lang="en-US" dirty="0"/>
              <a:t>Location – </a:t>
            </a:r>
            <a:r>
              <a:rPr lang="en-US" dirty="0" err="1"/>
              <a:t>Mhealth</a:t>
            </a:r>
            <a:r>
              <a:rPr lang="en-US" dirty="0"/>
              <a:t> in St. Paul </a:t>
            </a:r>
          </a:p>
        </p:txBody>
      </p:sp>
      <p:sp>
        <p:nvSpPr>
          <p:cNvPr id="4" name="Slide Number Placeholder 3"/>
          <p:cNvSpPr>
            <a:spLocks noGrp="1"/>
          </p:cNvSpPr>
          <p:nvPr>
            <p:ph type="sldNum" sz="quarter" idx="5"/>
          </p:nvPr>
        </p:nvSpPr>
        <p:spPr/>
        <p:txBody>
          <a:bodyPr/>
          <a:lstStyle/>
          <a:p>
            <a:fld id="{CBBC901B-06F7-4CAC-820F-BACECA70FD77}" type="slidenum">
              <a:rPr lang="en-US" smtClean="0"/>
              <a:t>6</a:t>
            </a:fld>
            <a:endParaRPr lang="en-US"/>
          </a:p>
        </p:txBody>
      </p:sp>
    </p:spTree>
    <p:extLst>
      <p:ext uri="{BB962C8B-B14F-4D97-AF65-F5344CB8AC3E}">
        <p14:creationId xmlns:p14="http://schemas.microsoft.com/office/powerpoint/2010/main" val="100086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58833-1390-299F-D084-3E38D7217C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9BD0DD-3132-480C-5F08-896FB51826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4264D4-DE4F-B88B-83FA-BE4AA2DB3007}"/>
              </a:ext>
            </a:extLst>
          </p:cNvPr>
          <p:cNvSpPr>
            <a:spLocks noGrp="1"/>
          </p:cNvSpPr>
          <p:nvPr>
            <p:ph type="body" idx="1"/>
          </p:nvPr>
        </p:nvSpPr>
        <p:spPr/>
        <p:txBody>
          <a:bodyPr/>
          <a:lstStyle/>
          <a:p>
            <a:r>
              <a:rPr lang="en-US" dirty="0"/>
              <a:t>Common uses in agriculture, pest control, and terrorism</a:t>
            </a:r>
          </a:p>
          <a:p>
            <a:r>
              <a:rPr lang="en-US" dirty="0"/>
              <a:t>Absorbed by contact, ingestion (most common in suicide attempt), vapor hazards</a:t>
            </a:r>
          </a:p>
        </p:txBody>
      </p:sp>
      <p:sp>
        <p:nvSpPr>
          <p:cNvPr id="4" name="Slide Number Placeholder 3">
            <a:extLst>
              <a:ext uri="{FF2B5EF4-FFF2-40B4-BE49-F238E27FC236}">
                <a16:creationId xmlns:a16="http://schemas.microsoft.com/office/drawing/2014/main" id="{3EA15541-0F1A-9DBC-9B30-787721C7FFA4}"/>
              </a:ext>
            </a:extLst>
          </p:cNvPr>
          <p:cNvSpPr>
            <a:spLocks noGrp="1"/>
          </p:cNvSpPr>
          <p:nvPr>
            <p:ph type="sldNum" sz="quarter" idx="5"/>
          </p:nvPr>
        </p:nvSpPr>
        <p:spPr/>
        <p:txBody>
          <a:bodyPr/>
          <a:lstStyle/>
          <a:p>
            <a:fld id="{CBBC901B-06F7-4CAC-820F-BACECA70FD77}" type="slidenum">
              <a:rPr lang="en-US" smtClean="0"/>
              <a:t>60</a:t>
            </a:fld>
            <a:endParaRPr lang="en-US"/>
          </a:p>
        </p:txBody>
      </p:sp>
    </p:spTree>
    <p:extLst>
      <p:ext uri="{BB962C8B-B14F-4D97-AF65-F5344CB8AC3E}">
        <p14:creationId xmlns:p14="http://schemas.microsoft.com/office/powerpoint/2010/main" val="35183174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EBDFD-0FB0-0CB9-25CD-D037107465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03E3E3-E221-A503-F5E2-F0155A79E0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35DC2D-171B-A136-0568-648312C146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FA5069-B4D6-F421-2522-B39FCC74DD7B}"/>
              </a:ext>
            </a:extLst>
          </p:cNvPr>
          <p:cNvSpPr>
            <a:spLocks noGrp="1"/>
          </p:cNvSpPr>
          <p:nvPr>
            <p:ph type="sldNum" sz="quarter" idx="5"/>
          </p:nvPr>
        </p:nvSpPr>
        <p:spPr/>
        <p:txBody>
          <a:bodyPr/>
          <a:lstStyle/>
          <a:p>
            <a:fld id="{CBBC901B-06F7-4CAC-820F-BACECA70FD77}" type="slidenum">
              <a:rPr lang="en-US" smtClean="0"/>
              <a:t>61</a:t>
            </a:fld>
            <a:endParaRPr lang="en-US"/>
          </a:p>
        </p:txBody>
      </p:sp>
    </p:spTree>
    <p:extLst>
      <p:ext uri="{BB962C8B-B14F-4D97-AF65-F5344CB8AC3E}">
        <p14:creationId xmlns:p14="http://schemas.microsoft.com/office/powerpoint/2010/main" val="976101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C31F3-57D1-FEE2-56B4-A8345AD382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4CBB1C-F86C-CEBD-5017-4A43FFC16A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2C4BD5-435E-C2FC-4AF2-20D059B289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7AC5A4-10B4-0CF8-66FE-F043FF119E5B}"/>
              </a:ext>
            </a:extLst>
          </p:cNvPr>
          <p:cNvSpPr>
            <a:spLocks noGrp="1"/>
          </p:cNvSpPr>
          <p:nvPr>
            <p:ph type="sldNum" sz="quarter" idx="5"/>
          </p:nvPr>
        </p:nvSpPr>
        <p:spPr/>
        <p:txBody>
          <a:bodyPr/>
          <a:lstStyle/>
          <a:p>
            <a:fld id="{CBBC901B-06F7-4CAC-820F-BACECA70FD77}" type="slidenum">
              <a:rPr lang="en-US" smtClean="0"/>
              <a:t>62</a:t>
            </a:fld>
            <a:endParaRPr lang="en-US"/>
          </a:p>
        </p:txBody>
      </p:sp>
    </p:spTree>
    <p:extLst>
      <p:ext uri="{BB962C8B-B14F-4D97-AF65-F5344CB8AC3E}">
        <p14:creationId xmlns:p14="http://schemas.microsoft.com/office/powerpoint/2010/main" val="3559365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BF553-48A0-6827-1EB3-4140658665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7EC932-0130-734C-3897-B39FFF535A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30E1C2-6B56-75EB-BB09-26BE6FC75D0D}"/>
              </a:ext>
            </a:extLst>
          </p:cNvPr>
          <p:cNvSpPr>
            <a:spLocks noGrp="1"/>
          </p:cNvSpPr>
          <p:nvPr>
            <p:ph type="body" idx="1"/>
          </p:nvPr>
        </p:nvSpPr>
        <p:spPr/>
        <p:txBody>
          <a:bodyPr/>
          <a:lstStyle/>
          <a:p>
            <a:r>
              <a:rPr lang="en-US" dirty="0"/>
              <a:t>Usual cardiac arrest management but give bicarb for acidosis, give CN antidote kit if available, consider transport to HBO facility (Hennepin)</a:t>
            </a:r>
          </a:p>
        </p:txBody>
      </p:sp>
      <p:sp>
        <p:nvSpPr>
          <p:cNvPr id="4" name="Slide Number Placeholder 3">
            <a:extLst>
              <a:ext uri="{FF2B5EF4-FFF2-40B4-BE49-F238E27FC236}">
                <a16:creationId xmlns:a16="http://schemas.microsoft.com/office/drawing/2014/main" id="{50D7090C-B183-027D-6FDC-5F08C41488A8}"/>
              </a:ext>
            </a:extLst>
          </p:cNvPr>
          <p:cNvSpPr>
            <a:spLocks noGrp="1"/>
          </p:cNvSpPr>
          <p:nvPr>
            <p:ph type="sldNum" sz="quarter" idx="5"/>
          </p:nvPr>
        </p:nvSpPr>
        <p:spPr/>
        <p:txBody>
          <a:bodyPr/>
          <a:lstStyle/>
          <a:p>
            <a:fld id="{CBBC901B-06F7-4CAC-820F-BACECA70FD77}" type="slidenum">
              <a:rPr lang="en-US" smtClean="0"/>
              <a:t>63</a:t>
            </a:fld>
            <a:endParaRPr lang="en-US"/>
          </a:p>
        </p:txBody>
      </p:sp>
    </p:spTree>
    <p:extLst>
      <p:ext uri="{BB962C8B-B14F-4D97-AF65-F5344CB8AC3E}">
        <p14:creationId xmlns:p14="http://schemas.microsoft.com/office/powerpoint/2010/main" val="23425650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922AF-FF8F-3F09-72C2-8E3D0A3BBE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9B9F3E-20E2-5D68-6349-BEEB170A55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4F8152-D2DE-BFF0-99FC-2402301434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766E97-9371-E6A8-5200-1ECBA03E4E47}"/>
              </a:ext>
            </a:extLst>
          </p:cNvPr>
          <p:cNvSpPr>
            <a:spLocks noGrp="1"/>
          </p:cNvSpPr>
          <p:nvPr>
            <p:ph type="sldNum" sz="quarter" idx="5"/>
          </p:nvPr>
        </p:nvSpPr>
        <p:spPr/>
        <p:txBody>
          <a:bodyPr/>
          <a:lstStyle/>
          <a:p>
            <a:fld id="{CBBC901B-06F7-4CAC-820F-BACECA70FD77}" type="slidenum">
              <a:rPr lang="en-US" smtClean="0"/>
              <a:t>64</a:t>
            </a:fld>
            <a:endParaRPr lang="en-US"/>
          </a:p>
        </p:txBody>
      </p:sp>
    </p:spTree>
    <p:extLst>
      <p:ext uri="{BB962C8B-B14F-4D97-AF65-F5344CB8AC3E}">
        <p14:creationId xmlns:p14="http://schemas.microsoft.com/office/powerpoint/2010/main" val="23771367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CD648-CE4F-CE56-D03F-F9B80D4CD0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F0B002-6B50-990F-597B-8ACAF0B59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13E784-D90F-A931-963B-ED474A1F6D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F2E85B-CF8E-0541-9D56-23FD10953E2F}"/>
              </a:ext>
            </a:extLst>
          </p:cNvPr>
          <p:cNvSpPr>
            <a:spLocks noGrp="1"/>
          </p:cNvSpPr>
          <p:nvPr>
            <p:ph type="sldNum" sz="quarter" idx="5"/>
          </p:nvPr>
        </p:nvSpPr>
        <p:spPr/>
        <p:txBody>
          <a:bodyPr/>
          <a:lstStyle/>
          <a:p>
            <a:fld id="{CBBC901B-06F7-4CAC-820F-BACECA70FD77}" type="slidenum">
              <a:rPr lang="en-US" smtClean="0"/>
              <a:t>65</a:t>
            </a:fld>
            <a:endParaRPr lang="en-US"/>
          </a:p>
        </p:txBody>
      </p:sp>
    </p:spTree>
    <p:extLst>
      <p:ext uri="{BB962C8B-B14F-4D97-AF65-F5344CB8AC3E}">
        <p14:creationId xmlns:p14="http://schemas.microsoft.com/office/powerpoint/2010/main" val="3728688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99520-6E9A-C9E8-78DA-F66388E47C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BC1CCC-0767-CB09-8846-94324AF2A5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7D02F2-4F32-E1D1-5E19-1AFD77F75C5D}"/>
              </a:ext>
            </a:extLst>
          </p:cNvPr>
          <p:cNvSpPr>
            <a:spLocks noGrp="1"/>
          </p:cNvSpPr>
          <p:nvPr>
            <p:ph type="body" idx="1"/>
          </p:nvPr>
        </p:nvSpPr>
        <p:spPr/>
        <p:txBody>
          <a:bodyPr/>
          <a:lstStyle/>
          <a:p>
            <a:r>
              <a:rPr lang="en-US" dirty="0"/>
              <a:t>Give CN antidote kit if available</a:t>
            </a:r>
          </a:p>
        </p:txBody>
      </p:sp>
      <p:sp>
        <p:nvSpPr>
          <p:cNvPr id="4" name="Slide Number Placeholder 3">
            <a:extLst>
              <a:ext uri="{FF2B5EF4-FFF2-40B4-BE49-F238E27FC236}">
                <a16:creationId xmlns:a16="http://schemas.microsoft.com/office/drawing/2014/main" id="{0A11A49C-2625-58C3-8486-067E16A8D45A}"/>
              </a:ext>
            </a:extLst>
          </p:cNvPr>
          <p:cNvSpPr>
            <a:spLocks noGrp="1"/>
          </p:cNvSpPr>
          <p:nvPr>
            <p:ph type="sldNum" sz="quarter" idx="5"/>
          </p:nvPr>
        </p:nvSpPr>
        <p:spPr/>
        <p:txBody>
          <a:bodyPr/>
          <a:lstStyle/>
          <a:p>
            <a:fld id="{CBBC901B-06F7-4CAC-820F-BACECA70FD77}" type="slidenum">
              <a:rPr lang="en-US" smtClean="0"/>
              <a:t>66</a:t>
            </a:fld>
            <a:endParaRPr lang="en-US"/>
          </a:p>
        </p:txBody>
      </p:sp>
    </p:spTree>
    <p:extLst>
      <p:ext uri="{BB962C8B-B14F-4D97-AF65-F5344CB8AC3E}">
        <p14:creationId xmlns:p14="http://schemas.microsoft.com/office/powerpoint/2010/main" val="35854983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CAE81-4ADE-BF16-EEAF-379572C5EC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ACD52C-BE45-1598-ADCA-5B35D22642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A0160F-498D-E910-A883-F1A5FE553D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9E75AF-4287-F2EF-DB88-2DEEC61A3D15}"/>
              </a:ext>
            </a:extLst>
          </p:cNvPr>
          <p:cNvSpPr>
            <a:spLocks noGrp="1"/>
          </p:cNvSpPr>
          <p:nvPr>
            <p:ph type="sldNum" sz="quarter" idx="5"/>
          </p:nvPr>
        </p:nvSpPr>
        <p:spPr/>
        <p:txBody>
          <a:bodyPr/>
          <a:lstStyle/>
          <a:p>
            <a:fld id="{CBBC901B-06F7-4CAC-820F-BACECA70FD77}" type="slidenum">
              <a:rPr lang="en-US" smtClean="0"/>
              <a:t>67</a:t>
            </a:fld>
            <a:endParaRPr lang="en-US"/>
          </a:p>
        </p:txBody>
      </p:sp>
    </p:spTree>
    <p:extLst>
      <p:ext uri="{BB962C8B-B14F-4D97-AF65-F5344CB8AC3E}">
        <p14:creationId xmlns:p14="http://schemas.microsoft.com/office/powerpoint/2010/main" val="38544253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1CDA3-8768-9A5C-E301-89D2F148D8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D24E18-9100-3DFE-06E4-66F6AAD9E7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F34C63-0477-F0BA-7E07-579BF80C41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5191E0-4228-2A57-C3F6-22FFA62DA5C8}"/>
              </a:ext>
            </a:extLst>
          </p:cNvPr>
          <p:cNvSpPr>
            <a:spLocks noGrp="1"/>
          </p:cNvSpPr>
          <p:nvPr>
            <p:ph type="sldNum" sz="quarter" idx="5"/>
          </p:nvPr>
        </p:nvSpPr>
        <p:spPr/>
        <p:txBody>
          <a:bodyPr/>
          <a:lstStyle/>
          <a:p>
            <a:fld id="{CBBC901B-06F7-4CAC-820F-BACECA70FD77}" type="slidenum">
              <a:rPr lang="en-US" smtClean="0"/>
              <a:t>68</a:t>
            </a:fld>
            <a:endParaRPr lang="en-US"/>
          </a:p>
        </p:txBody>
      </p:sp>
    </p:spTree>
    <p:extLst>
      <p:ext uri="{BB962C8B-B14F-4D97-AF65-F5344CB8AC3E}">
        <p14:creationId xmlns:p14="http://schemas.microsoft.com/office/powerpoint/2010/main" val="4637648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007DF-54DE-2C07-E0C4-FC88A068FE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979148-070B-9A63-98D0-CA5EA651C3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1F6E86-DE6E-84D4-1AD4-3D5A9741060D}"/>
              </a:ext>
            </a:extLst>
          </p:cNvPr>
          <p:cNvSpPr>
            <a:spLocks noGrp="1"/>
          </p:cNvSpPr>
          <p:nvPr>
            <p:ph type="body" idx="1"/>
          </p:nvPr>
        </p:nvSpPr>
        <p:spPr/>
        <p:txBody>
          <a:bodyPr/>
          <a:lstStyle/>
          <a:p>
            <a:r>
              <a:rPr lang="en-US" dirty="0"/>
              <a:t>Give CN antidote kit if available</a:t>
            </a:r>
          </a:p>
        </p:txBody>
      </p:sp>
      <p:sp>
        <p:nvSpPr>
          <p:cNvPr id="4" name="Slide Number Placeholder 3">
            <a:extLst>
              <a:ext uri="{FF2B5EF4-FFF2-40B4-BE49-F238E27FC236}">
                <a16:creationId xmlns:a16="http://schemas.microsoft.com/office/drawing/2014/main" id="{F8F9325C-AE44-A661-90AC-2B8FDA27DD33}"/>
              </a:ext>
            </a:extLst>
          </p:cNvPr>
          <p:cNvSpPr>
            <a:spLocks noGrp="1"/>
          </p:cNvSpPr>
          <p:nvPr>
            <p:ph type="sldNum" sz="quarter" idx="5"/>
          </p:nvPr>
        </p:nvSpPr>
        <p:spPr/>
        <p:txBody>
          <a:bodyPr/>
          <a:lstStyle/>
          <a:p>
            <a:fld id="{CBBC901B-06F7-4CAC-820F-BACECA70FD77}" type="slidenum">
              <a:rPr lang="en-US" smtClean="0"/>
              <a:t>69</a:t>
            </a:fld>
            <a:endParaRPr lang="en-US"/>
          </a:p>
        </p:txBody>
      </p:sp>
    </p:spTree>
    <p:extLst>
      <p:ext uri="{BB962C8B-B14F-4D97-AF65-F5344CB8AC3E}">
        <p14:creationId xmlns:p14="http://schemas.microsoft.com/office/powerpoint/2010/main" val="3933282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Capabilities</a:t>
            </a:r>
          </a:p>
          <a:p>
            <a:r>
              <a:rPr lang="en-US" dirty="0"/>
              <a:t>How to get it?</a:t>
            </a:r>
            <a:br>
              <a:rPr lang="en-US" dirty="0"/>
            </a:br>
            <a:r>
              <a:rPr lang="en-US" dirty="0"/>
              <a:t>Deployment timeframes</a:t>
            </a:r>
          </a:p>
          <a:p>
            <a:r>
              <a:rPr lang="en-US" dirty="0"/>
              <a:t>Planned and unplanned</a:t>
            </a:r>
          </a:p>
          <a:p>
            <a:r>
              <a:rPr lang="en-US" dirty="0"/>
              <a:t>Located at MESB</a:t>
            </a:r>
          </a:p>
        </p:txBody>
      </p:sp>
      <p:sp>
        <p:nvSpPr>
          <p:cNvPr id="4" name="Slide Number Placeholder 3"/>
          <p:cNvSpPr>
            <a:spLocks noGrp="1"/>
          </p:cNvSpPr>
          <p:nvPr>
            <p:ph type="sldNum" sz="quarter" idx="5"/>
          </p:nvPr>
        </p:nvSpPr>
        <p:spPr/>
        <p:txBody>
          <a:bodyPr/>
          <a:lstStyle/>
          <a:p>
            <a:fld id="{CBBC901B-06F7-4CAC-820F-BACECA70FD77}" type="slidenum">
              <a:rPr lang="en-US" smtClean="0"/>
              <a:t>7</a:t>
            </a:fld>
            <a:endParaRPr lang="en-US"/>
          </a:p>
        </p:txBody>
      </p:sp>
    </p:spTree>
    <p:extLst>
      <p:ext uri="{BB962C8B-B14F-4D97-AF65-F5344CB8AC3E}">
        <p14:creationId xmlns:p14="http://schemas.microsoft.com/office/powerpoint/2010/main" val="28807826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39498-00C8-1D4A-1F63-DD1DB9D595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B84D3E-9649-497C-1D6C-40B2DE6616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19DC05-F75C-547A-0C94-0A43608132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EA4B23-E504-78D4-2C8E-516C786F214B}"/>
              </a:ext>
            </a:extLst>
          </p:cNvPr>
          <p:cNvSpPr>
            <a:spLocks noGrp="1"/>
          </p:cNvSpPr>
          <p:nvPr>
            <p:ph type="sldNum" sz="quarter" idx="5"/>
          </p:nvPr>
        </p:nvSpPr>
        <p:spPr/>
        <p:txBody>
          <a:bodyPr/>
          <a:lstStyle/>
          <a:p>
            <a:fld id="{CBBC901B-06F7-4CAC-820F-BACECA70FD77}" type="slidenum">
              <a:rPr lang="en-US" smtClean="0"/>
              <a:t>70</a:t>
            </a:fld>
            <a:endParaRPr lang="en-US"/>
          </a:p>
        </p:txBody>
      </p:sp>
    </p:spTree>
    <p:extLst>
      <p:ext uri="{BB962C8B-B14F-4D97-AF65-F5344CB8AC3E}">
        <p14:creationId xmlns:p14="http://schemas.microsoft.com/office/powerpoint/2010/main" val="16639574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A3A19-9814-223A-BC3E-106F0974FF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B47BEA-455E-C64C-5082-B75C0D55C0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D6526B-6A40-05E8-569F-BE481C54FC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8182DA-7AE3-90E7-48F6-0A128BE1E75F}"/>
              </a:ext>
            </a:extLst>
          </p:cNvPr>
          <p:cNvSpPr>
            <a:spLocks noGrp="1"/>
          </p:cNvSpPr>
          <p:nvPr>
            <p:ph type="sldNum" sz="quarter" idx="5"/>
          </p:nvPr>
        </p:nvSpPr>
        <p:spPr/>
        <p:txBody>
          <a:bodyPr/>
          <a:lstStyle/>
          <a:p>
            <a:fld id="{CBBC901B-06F7-4CAC-820F-BACECA70FD77}" type="slidenum">
              <a:rPr lang="en-US" smtClean="0"/>
              <a:t>71</a:t>
            </a:fld>
            <a:endParaRPr lang="en-US"/>
          </a:p>
        </p:txBody>
      </p:sp>
    </p:spTree>
    <p:extLst>
      <p:ext uri="{BB962C8B-B14F-4D97-AF65-F5344CB8AC3E}">
        <p14:creationId xmlns:p14="http://schemas.microsoft.com/office/powerpoint/2010/main" val="41837376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26074-165B-EC31-9B60-68DBBF9D46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E123F9-DA2B-F58C-FE2A-2AB934E62A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4E8F1D-E425-BEE0-88A5-4C4C840AA6E2}"/>
              </a:ext>
            </a:extLst>
          </p:cNvPr>
          <p:cNvSpPr>
            <a:spLocks noGrp="1"/>
          </p:cNvSpPr>
          <p:nvPr>
            <p:ph type="body" idx="1"/>
          </p:nvPr>
        </p:nvSpPr>
        <p:spPr/>
        <p:txBody>
          <a:bodyPr/>
          <a:lstStyle/>
          <a:p>
            <a:r>
              <a:rPr lang="en-US" dirty="0"/>
              <a:t>Give CN antidote kit if available</a:t>
            </a:r>
          </a:p>
        </p:txBody>
      </p:sp>
      <p:sp>
        <p:nvSpPr>
          <p:cNvPr id="4" name="Slide Number Placeholder 3">
            <a:extLst>
              <a:ext uri="{FF2B5EF4-FFF2-40B4-BE49-F238E27FC236}">
                <a16:creationId xmlns:a16="http://schemas.microsoft.com/office/drawing/2014/main" id="{1A02BB66-87C7-7EBB-FF1E-95F5767E3DC6}"/>
              </a:ext>
            </a:extLst>
          </p:cNvPr>
          <p:cNvSpPr>
            <a:spLocks noGrp="1"/>
          </p:cNvSpPr>
          <p:nvPr>
            <p:ph type="sldNum" sz="quarter" idx="5"/>
          </p:nvPr>
        </p:nvSpPr>
        <p:spPr/>
        <p:txBody>
          <a:bodyPr/>
          <a:lstStyle/>
          <a:p>
            <a:fld id="{CBBC901B-06F7-4CAC-820F-BACECA70FD77}" type="slidenum">
              <a:rPr lang="en-US" smtClean="0"/>
              <a:t>72</a:t>
            </a:fld>
            <a:endParaRPr lang="en-US"/>
          </a:p>
        </p:txBody>
      </p:sp>
    </p:spTree>
    <p:extLst>
      <p:ext uri="{BB962C8B-B14F-4D97-AF65-F5344CB8AC3E}">
        <p14:creationId xmlns:p14="http://schemas.microsoft.com/office/powerpoint/2010/main" val="3794279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Capabilities</a:t>
            </a:r>
          </a:p>
          <a:p>
            <a:r>
              <a:rPr lang="en-US" dirty="0"/>
              <a:t>How to get it?</a:t>
            </a:r>
            <a:br>
              <a:rPr lang="en-US" dirty="0"/>
            </a:br>
            <a:r>
              <a:rPr lang="en-US" dirty="0"/>
              <a:t>Deployment timeframes</a:t>
            </a:r>
          </a:p>
          <a:p>
            <a:r>
              <a:rPr lang="en-US" dirty="0"/>
              <a:t>Planned and unplanned</a:t>
            </a:r>
          </a:p>
          <a:p>
            <a:r>
              <a:rPr lang="en-US" dirty="0"/>
              <a:t>Location MESB</a:t>
            </a:r>
          </a:p>
          <a:p>
            <a:endParaRPr lang="en-US" dirty="0"/>
          </a:p>
        </p:txBody>
      </p:sp>
      <p:sp>
        <p:nvSpPr>
          <p:cNvPr id="4" name="Slide Number Placeholder 3"/>
          <p:cNvSpPr>
            <a:spLocks noGrp="1"/>
          </p:cNvSpPr>
          <p:nvPr>
            <p:ph type="sldNum" sz="quarter" idx="5"/>
          </p:nvPr>
        </p:nvSpPr>
        <p:spPr/>
        <p:txBody>
          <a:bodyPr/>
          <a:lstStyle/>
          <a:p>
            <a:fld id="{CBBC901B-06F7-4CAC-820F-BACECA70FD77}" type="slidenum">
              <a:rPr lang="en-US" smtClean="0"/>
              <a:t>8</a:t>
            </a:fld>
            <a:endParaRPr lang="en-US"/>
          </a:p>
        </p:txBody>
      </p:sp>
    </p:spTree>
    <p:extLst>
      <p:ext uri="{BB962C8B-B14F-4D97-AF65-F5344CB8AC3E}">
        <p14:creationId xmlns:p14="http://schemas.microsoft.com/office/powerpoint/2010/main" val="626286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Secure Adobe connect platform.</a:t>
            </a:r>
          </a:p>
          <a:p>
            <a:r>
              <a:rPr lang="en-US" dirty="0"/>
              <a:t>Allows Regional partners to log in and provide information related to an event or incident.  </a:t>
            </a:r>
          </a:p>
          <a:p>
            <a:r>
              <a:rPr lang="en-US" dirty="0"/>
              <a:t>Sharing of intel among EMS agencies.</a:t>
            </a:r>
          </a:p>
          <a:p>
            <a:r>
              <a:rPr lang="en-US" dirty="0"/>
              <a:t>Facilitate conversation through chat or video conference. </a:t>
            </a:r>
          </a:p>
          <a:p>
            <a:r>
              <a:rPr lang="en-US" dirty="0"/>
              <a:t>MNTRAC will send out page with virtual EOC details – check with home agency to ensure that receive MNTRAC system advisory's to phone or email</a:t>
            </a:r>
          </a:p>
          <a:p>
            <a:endParaRPr lang="en-US" dirty="0"/>
          </a:p>
        </p:txBody>
      </p:sp>
      <p:sp>
        <p:nvSpPr>
          <p:cNvPr id="4" name="Slide Number Placeholder 3"/>
          <p:cNvSpPr>
            <a:spLocks noGrp="1"/>
          </p:cNvSpPr>
          <p:nvPr>
            <p:ph type="sldNum" sz="quarter" idx="5"/>
          </p:nvPr>
        </p:nvSpPr>
        <p:spPr/>
        <p:txBody>
          <a:bodyPr/>
          <a:lstStyle/>
          <a:p>
            <a:fld id="{CBBC901B-06F7-4CAC-820F-BACECA70FD77}" type="slidenum">
              <a:rPr lang="en-US" smtClean="0"/>
              <a:t>9</a:t>
            </a:fld>
            <a:endParaRPr lang="en-US"/>
          </a:p>
        </p:txBody>
      </p:sp>
    </p:spTree>
    <p:extLst>
      <p:ext uri="{BB962C8B-B14F-4D97-AF65-F5344CB8AC3E}">
        <p14:creationId xmlns:p14="http://schemas.microsoft.com/office/powerpoint/2010/main" val="2815822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Revisions have lead us to this.</a:t>
            </a:r>
          </a:p>
          <a:p>
            <a:r>
              <a:rPr lang="en-US" dirty="0"/>
              <a:t>Ensure class has trifolds to review in real time </a:t>
            </a:r>
          </a:p>
        </p:txBody>
      </p:sp>
      <p:sp>
        <p:nvSpPr>
          <p:cNvPr id="4" name="Slide Number Placeholder 3"/>
          <p:cNvSpPr>
            <a:spLocks noGrp="1"/>
          </p:cNvSpPr>
          <p:nvPr>
            <p:ph type="sldNum" sz="quarter" idx="5"/>
          </p:nvPr>
        </p:nvSpPr>
        <p:spPr/>
        <p:txBody>
          <a:bodyPr/>
          <a:lstStyle/>
          <a:p>
            <a:fld id="{CBBC901B-06F7-4CAC-820F-BACECA70FD77}" type="slidenum">
              <a:rPr lang="en-US" smtClean="0"/>
              <a:t>10</a:t>
            </a:fld>
            <a:endParaRPr lang="en-US"/>
          </a:p>
        </p:txBody>
      </p:sp>
    </p:spTree>
    <p:extLst>
      <p:ext uri="{BB962C8B-B14F-4D97-AF65-F5344CB8AC3E}">
        <p14:creationId xmlns:p14="http://schemas.microsoft.com/office/powerpoint/2010/main" val="3370622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2EAB03E9-05CA-480F-84E7-FD64E921341F}" type="datetimeFigureOut">
              <a:rPr lang="en-US" smtClean="0"/>
              <a:t>5/3/2024</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F7534182-96CD-4DBA-814E-7A654D852F51}" type="slidenum">
              <a:rPr lang="en-US" smtClean="0"/>
              <a:t>‹#›</a:t>
            </a:fld>
            <a:endParaRPr lang="en-US"/>
          </a:p>
        </p:txBody>
      </p:sp>
    </p:spTree>
    <p:extLst>
      <p:ext uri="{BB962C8B-B14F-4D97-AF65-F5344CB8AC3E}">
        <p14:creationId xmlns:p14="http://schemas.microsoft.com/office/powerpoint/2010/main" val="265968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AB03E9-05CA-480F-84E7-FD64E921341F}"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534182-96CD-4DBA-814E-7A654D852F51}" type="slidenum">
              <a:rPr lang="en-US" smtClean="0"/>
              <a:t>‹#›</a:t>
            </a:fld>
            <a:endParaRPr lang="en-US"/>
          </a:p>
        </p:txBody>
      </p:sp>
    </p:spTree>
    <p:extLst>
      <p:ext uri="{BB962C8B-B14F-4D97-AF65-F5344CB8AC3E}">
        <p14:creationId xmlns:p14="http://schemas.microsoft.com/office/powerpoint/2010/main" val="1223573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2EAB03E9-05CA-480F-84E7-FD64E921341F}" type="datetimeFigureOut">
              <a:rPr lang="en-US" smtClean="0"/>
              <a:t>5/3/2024</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F7534182-96CD-4DBA-814E-7A654D852F51}" type="slidenum">
              <a:rPr lang="en-US" smtClean="0"/>
              <a:t>‹#›</a:t>
            </a:fld>
            <a:endParaRPr lang="en-US"/>
          </a:p>
        </p:txBody>
      </p:sp>
    </p:spTree>
    <p:extLst>
      <p:ext uri="{BB962C8B-B14F-4D97-AF65-F5344CB8AC3E}">
        <p14:creationId xmlns:p14="http://schemas.microsoft.com/office/powerpoint/2010/main" val="4070174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0118014"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9869558"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EAB03E9-05CA-480F-84E7-FD64E921341F}" type="datetimeFigureOut">
              <a:rPr lang="en-US" smtClean="0"/>
              <a:t>5/3/2024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F7534182-96CD-4DBA-814E-7A654D852F51}" type="slidenum">
              <a:rPr lang="en-US" smtClean="0"/>
              <a:t>‹#›</a:t>
            </a:fld>
            <a:endParaRPr lang="en-US"/>
          </a:p>
        </p:txBody>
      </p:sp>
    </p:spTree>
    <p:extLst>
      <p:ext uri="{BB962C8B-B14F-4D97-AF65-F5344CB8AC3E}">
        <p14:creationId xmlns:p14="http://schemas.microsoft.com/office/powerpoint/2010/main" val="414902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2EAB03E9-05CA-480F-84E7-FD64E921341F}" type="datetimeFigureOut">
              <a:rPr lang="en-US" smtClean="0"/>
              <a:t>5/3/2024</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F7534182-96CD-4DBA-814E-7A654D852F51}" type="slidenum">
              <a:rPr lang="en-US" smtClean="0"/>
              <a:t>‹#›</a:t>
            </a:fld>
            <a:endParaRPr lang="en-US"/>
          </a:p>
        </p:txBody>
      </p:sp>
    </p:spTree>
    <p:extLst>
      <p:ext uri="{BB962C8B-B14F-4D97-AF65-F5344CB8AC3E}">
        <p14:creationId xmlns:p14="http://schemas.microsoft.com/office/powerpoint/2010/main" val="2539320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0112318"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9870321"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EAB03E9-05CA-480F-84E7-FD64E921341F}"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534182-96CD-4DBA-814E-7A654D852F51}" type="slidenum">
              <a:rPr lang="en-US" smtClean="0"/>
              <a:t>‹#›</a:t>
            </a:fld>
            <a:endParaRPr lang="en-US"/>
          </a:p>
        </p:txBody>
      </p:sp>
    </p:spTree>
    <p:extLst>
      <p:ext uri="{BB962C8B-B14F-4D97-AF65-F5344CB8AC3E}">
        <p14:creationId xmlns:p14="http://schemas.microsoft.com/office/powerpoint/2010/main" val="2937696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EAB03E9-05CA-480F-84E7-FD64E921341F}" type="datetimeFigureOut">
              <a:rPr lang="en-US" smtClean="0"/>
              <a:t>5/3/2024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534182-96CD-4DBA-814E-7A654D852F51}" type="slidenum">
              <a:rPr lang="en-US" smtClean="0"/>
              <a:t>‹#›</a:t>
            </a:fld>
            <a:endParaRPr lang="en-US"/>
          </a:p>
        </p:txBody>
      </p:sp>
    </p:spTree>
    <p:extLst>
      <p:ext uri="{BB962C8B-B14F-4D97-AF65-F5344CB8AC3E}">
        <p14:creationId xmlns:p14="http://schemas.microsoft.com/office/powerpoint/2010/main" val="341499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EAB03E9-05CA-480F-84E7-FD64E921341F}" type="datetimeFigureOut">
              <a:rPr lang="en-US" smtClean="0"/>
              <a:t>5/3/2024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534182-96CD-4DBA-814E-7A654D852F51}" type="slidenum">
              <a:rPr lang="en-US" smtClean="0"/>
              <a:t>‹#›</a:t>
            </a:fld>
            <a:endParaRPr lang="en-US"/>
          </a:p>
        </p:txBody>
      </p:sp>
      <p:sp>
        <p:nvSpPr>
          <p:cNvPr id="7" name="Rectangle 6"/>
          <p:cNvSpPr>
            <a:spLocks noChangeAspect="1"/>
          </p:cNvSpPr>
          <p:nvPr/>
        </p:nvSpPr>
        <p:spPr>
          <a:xfrm>
            <a:off x="440683" y="606554"/>
            <a:ext cx="1011761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9875493"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1921995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AB03E9-05CA-480F-84E7-FD64E921341F}" type="datetimeFigureOut">
              <a:rPr lang="en-US" smtClean="0"/>
              <a:t>5/3/2024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534182-96CD-4DBA-814E-7A654D852F51}" type="slidenum">
              <a:rPr lang="en-US" smtClean="0"/>
              <a:t>‹#›</a:t>
            </a:fld>
            <a:endParaRPr lang="en-US"/>
          </a:p>
        </p:txBody>
      </p:sp>
    </p:spTree>
    <p:extLst>
      <p:ext uri="{BB962C8B-B14F-4D97-AF65-F5344CB8AC3E}">
        <p14:creationId xmlns:p14="http://schemas.microsoft.com/office/powerpoint/2010/main" val="362972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2EAB03E9-05CA-480F-84E7-FD64E921341F}" type="datetimeFigureOut">
              <a:rPr lang="en-US" smtClean="0"/>
              <a:t>5/3/2024</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F7534182-96CD-4DBA-814E-7A654D852F51}" type="slidenum">
              <a:rPr lang="en-US" smtClean="0"/>
              <a:t>‹#›</a:t>
            </a:fld>
            <a:endParaRPr lang="en-US"/>
          </a:p>
        </p:txBody>
      </p:sp>
    </p:spTree>
    <p:extLst>
      <p:ext uri="{BB962C8B-B14F-4D97-AF65-F5344CB8AC3E}">
        <p14:creationId xmlns:p14="http://schemas.microsoft.com/office/powerpoint/2010/main" val="40293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AB03E9-05CA-480F-84E7-FD64E921341F}" type="datetimeFigureOut">
              <a:rPr lang="en-US" smtClean="0"/>
              <a:t>5/3/2024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534182-96CD-4DBA-814E-7A654D852F51}" type="slidenum">
              <a:rPr lang="en-US" smtClean="0"/>
              <a:t>‹#›</a:t>
            </a:fld>
            <a:endParaRPr lang="en-US"/>
          </a:p>
        </p:txBody>
      </p:sp>
    </p:spTree>
    <p:extLst>
      <p:ext uri="{BB962C8B-B14F-4D97-AF65-F5344CB8AC3E}">
        <p14:creationId xmlns:p14="http://schemas.microsoft.com/office/powerpoint/2010/main" val="1408296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2EAB03E9-05CA-480F-84E7-FD64E921341F}" type="datetimeFigureOut">
              <a:rPr lang="en-US" smtClean="0"/>
              <a:t>5/3/2024</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F7534182-96CD-4DBA-814E-7A654D852F51}"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7" name="Picture 6" descr="A logo of a city&#10;&#10;Description automatically generated">
            <a:extLst>
              <a:ext uri="{FF2B5EF4-FFF2-40B4-BE49-F238E27FC236}">
                <a16:creationId xmlns:a16="http://schemas.microsoft.com/office/drawing/2014/main" id="{0E8D4E2B-B758-273D-490F-E0F9C1ACC79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558300" y="160398"/>
            <a:ext cx="1498277" cy="1855276"/>
          </a:xfrm>
          <a:prstGeom prst="rect">
            <a:avLst/>
          </a:prstGeom>
        </p:spPr>
      </p:pic>
    </p:spTree>
    <p:extLst>
      <p:ext uri="{BB962C8B-B14F-4D97-AF65-F5344CB8AC3E}">
        <p14:creationId xmlns:p14="http://schemas.microsoft.com/office/powerpoint/2010/main" val="190284377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hyperlink" Target="https://youtu.be/BMtiPzGUfGA?si=V3cu41m0MECFHcS4"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hyperlink" Target="https://youtu.be/wFcFiwEsd3E?si=hyb8HTCQhZzHKiJW&amp;t=2497" TargetMode="External"/><Relationship Id="rId5" Type="http://schemas.openxmlformats.org/officeDocument/2006/relationships/hyperlink" Target="https://youtu.be/_9KXISEEuy4?si=G2v2UO80bhHcpwRH" TargetMode="External"/><Relationship Id="rId4" Type="http://schemas.openxmlformats.org/officeDocument/2006/relationships/hyperlink" Target="https://youtu.be/vaNTDy-AdOY?si=bnwme0Z_nNsUhM18"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70.jpeg"/><Relationship Id="rId4" Type="http://schemas.openxmlformats.org/officeDocument/2006/relationships/image" Target="../media/image69.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20B01-2612-0484-78CD-FB3A598CE124}"/>
              </a:ext>
            </a:extLst>
          </p:cNvPr>
          <p:cNvSpPr>
            <a:spLocks noGrp="1"/>
          </p:cNvSpPr>
          <p:nvPr>
            <p:ph type="ctrTitle"/>
          </p:nvPr>
        </p:nvSpPr>
        <p:spPr>
          <a:xfrm>
            <a:off x="773408" y="992094"/>
            <a:ext cx="9880610" cy="1744653"/>
          </a:xfrm>
        </p:spPr>
        <p:txBody>
          <a:bodyPr>
            <a:normAutofit/>
          </a:bodyPr>
          <a:lstStyle/>
          <a:p>
            <a:r>
              <a:rPr lang="en-US" sz="4400" dirty="0"/>
              <a:t>Metro Region EMS Incident Response Plan</a:t>
            </a:r>
          </a:p>
        </p:txBody>
      </p:sp>
      <p:sp>
        <p:nvSpPr>
          <p:cNvPr id="3" name="Subtitle 2">
            <a:extLst>
              <a:ext uri="{FF2B5EF4-FFF2-40B4-BE49-F238E27FC236}">
                <a16:creationId xmlns:a16="http://schemas.microsoft.com/office/drawing/2014/main" id="{7C8F90A7-FE0B-30FC-28AA-5CD52648BBD4}"/>
              </a:ext>
            </a:extLst>
          </p:cNvPr>
          <p:cNvSpPr>
            <a:spLocks noGrp="1"/>
          </p:cNvSpPr>
          <p:nvPr>
            <p:ph type="subTitle" idx="1"/>
          </p:nvPr>
        </p:nvSpPr>
        <p:spPr>
          <a:xfrm>
            <a:off x="937564" y="4121254"/>
            <a:ext cx="5480014" cy="1136843"/>
          </a:xfrm>
        </p:spPr>
        <p:txBody>
          <a:bodyPr>
            <a:noAutofit/>
          </a:bodyPr>
          <a:lstStyle/>
          <a:p>
            <a:r>
              <a:rPr lang="en-US" sz="2800" dirty="0">
                <a:solidFill>
                  <a:schemeClr val="bg1">
                    <a:lumMod val="75000"/>
                  </a:schemeClr>
                </a:solidFill>
              </a:rPr>
              <a:t>Metropolitan Emergency Services Board (MESB)</a:t>
            </a:r>
          </a:p>
        </p:txBody>
      </p:sp>
      <p:pic>
        <p:nvPicPr>
          <p:cNvPr id="11" name="Picture 10" descr="A logo of a city&#10;&#10;Description automatically generated">
            <a:extLst>
              <a:ext uri="{FF2B5EF4-FFF2-40B4-BE49-F238E27FC236}">
                <a16:creationId xmlns:a16="http://schemas.microsoft.com/office/drawing/2014/main" id="{4F041EB1-9127-5AED-8E7E-3808E5DAAC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8899" y="3562462"/>
            <a:ext cx="2514804" cy="25148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44103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81888-7851-3C0C-DDA9-A2F6F944639C}"/>
              </a:ext>
            </a:extLst>
          </p:cNvPr>
          <p:cNvSpPr>
            <a:spLocks noGrp="1"/>
          </p:cNvSpPr>
          <p:nvPr>
            <p:ph type="title"/>
          </p:nvPr>
        </p:nvSpPr>
        <p:spPr/>
        <p:txBody>
          <a:bodyPr/>
          <a:lstStyle/>
          <a:p>
            <a:r>
              <a:rPr lang="en-US" dirty="0"/>
              <a:t>Metro Region EMS Incident response plan</a:t>
            </a:r>
          </a:p>
        </p:txBody>
      </p:sp>
      <p:pic>
        <p:nvPicPr>
          <p:cNvPr id="3" name="Content Placeholder 4">
            <a:extLst>
              <a:ext uri="{FF2B5EF4-FFF2-40B4-BE49-F238E27FC236}">
                <a16:creationId xmlns:a16="http://schemas.microsoft.com/office/drawing/2014/main" id="{3A375863-01C7-4471-9277-2DCAF2C2AA56}"/>
              </a:ext>
            </a:extLst>
          </p:cNvPr>
          <p:cNvPicPr>
            <a:picLocks noChangeAspect="1"/>
          </p:cNvPicPr>
          <p:nvPr/>
        </p:nvPicPr>
        <p:blipFill>
          <a:blip r:embed="rId3"/>
          <a:stretch>
            <a:fillRect/>
          </a:stretch>
        </p:blipFill>
        <p:spPr>
          <a:xfrm>
            <a:off x="111991" y="2647032"/>
            <a:ext cx="5984009" cy="33864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2372CE86-EA3B-5ED0-3A75-1A6E26E8A3D9}"/>
              </a:ext>
            </a:extLst>
          </p:cNvPr>
          <p:cNvPicPr>
            <a:picLocks noChangeAspect="1"/>
          </p:cNvPicPr>
          <p:nvPr/>
        </p:nvPicPr>
        <p:blipFill>
          <a:blip r:embed="rId4"/>
          <a:stretch>
            <a:fillRect/>
          </a:stretch>
        </p:blipFill>
        <p:spPr>
          <a:xfrm>
            <a:off x="6283075" y="2647031"/>
            <a:ext cx="5796934" cy="33864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85141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FF71-7AC2-8B96-DB3F-3136B6FD2B6F}"/>
              </a:ext>
            </a:extLst>
          </p:cNvPr>
          <p:cNvSpPr>
            <a:spLocks noGrp="1"/>
          </p:cNvSpPr>
          <p:nvPr>
            <p:ph type="ctrTitle"/>
          </p:nvPr>
        </p:nvSpPr>
        <p:spPr/>
        <p:txBody>
          <a:bodyPr/>
          <a:lstStyle/>
          <a:p>
            <a:r>
              <a:rPr lang="en-US" dirty="0"/>
              <a:t>Command System Considerations</a:t>
            </a:r>
          </a:p>
        </p:txBody>
      </p:sp>
      <p:sp>
        <p:nvSpPr>
          <p:cNvPr id="3" name="Subtitle 2">
            <a:extLst>
              <a:ext uri="{FF2B5EF4-FFF2-40B4-BE49-F238E27FC236}">
                <a16:creationId xmlns:a16="http://schemas.microsoft.com/office/drawing/2014/main" id="{8459EAF8-17F7-8160-2806-8EC0DBBC75CB}"/>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577475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CF431-D5F8-D2D5-B036-3F5C4898E025}"/>
              </a:ext>
            </a:extLst>
          </p:cNvPr>
          <p:cNvSpPr>
            <a:spLocks noGrp="1"/>
          </p:cNvSpPr>
          <p:nvPr>
            <p:ph type="title"/>
          </p:nvPr>
        </p:nvSpPr>
        <p:spPr/>
        <p:txBody>
          <a:bodyPr/>
          <a:lstStyle/>
          <a:p>
            <a:br>
              <a:rPr lang="en-US" dirty="0"/>
            </a:br>
            <a:r>
              <a:rPr lang="en-US" dirty="0"/>
              <a:t>Overall incident stabilization goal</a:t>
            </a:r>
          </a:p>
        </p:txBody>
      </p:sp>
      <p:sp>
        <p:nvSpPr>
          <p:cNvPr id="3" name="Content Placeholder 2">
            <a:extLst>
              <a:ext uri="{FF2B5EF4-FFF2-40B4-BE49-F238E27FC236}">
                <a16:creationId xmlns:a16="http://schemas.microsoft.com/office/drawing/2014/main" id="{2D520B1F-7E67-19DC-57B8-B9B3AFD3F145}"/>
              </a:ext>
            </a:extLst>
          </p:cNvPr>
          <p:cNvSpPr>
            <a:spLocks noGrp="1"/>
          </p:cNvSpPr>
          <p:nvPr>
            <p:ph sz="half" idx="1"/>
          </p:nvPr>
        </p:nvSpPr>
        <p:spPr>
          <a:xfrm>
            <a:off x="581193" y="2228003"/>
            <a:ext cx="6028927" cy="4312646"/>
          </a:xfrm>
        </p:spPr>
        <p:txBody>
          <a:bodyPr numCol="1">
            <a:normAutofit/>
          </a:bodyPr>
          <a:lstStyle/>
          <a:p>
            <a:r>
              <a:rPr lang="en-US" sz="2000" dirty="0">
                <a:ea typeface="Roboto Condensed Light" panose="02000000000000000000" pitchFamily="2" charset="0"/>
              </a:rPr>
              <a:t>To plan an appropriate and effective response for planned events and major incidents.</a:t>
            </a:r>
          </a:p>
          <a:p>
            <a:r>
              <a:rPr lang="en-US" sz="2000" dirty="0">
                <a:ea typeface="Roboto Condensed Light" panose="02000000000000000000" pitchFamily="2" charset="0"/>
              </a:rPr>
              <a:t>To provide expeditious transport to definitive care after a traumatic event.</a:t>
            </a:r>
          </a:p>
        </p:txBody>
      </p:sp>
      <p:pic>
        <p:nvPicPr>
          <p:cNvPr id="1026" name="Picture 2">
            <a:extLst>
              <a:ext uri="{FF2B5EF4-FFF2-40B4-BE49-F238E27FC236}">
                <a16:creationId xmlns:a16="http://schemas.microsoft.com/office/drawing/2014/main" id="{73B3327A-66CF-69E0-C31F-14A08247D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1041" y="2884970"/>
            <a:ext cx="4799766" cy="2998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683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CF431-D5F8-D2D5-B036-3F5C4898E025}"/>
              </a:ext>
            </a:extLst>
          </p:cNvPr>
          <p:cNvSpPr>
            <a:spLocks noGrp="1"/>
          </p:cNvSpPr>
          <p:nvPr>
            <p:ph type="title"/>
          </p:nvPr>
        </p:nvSpPr>
        <p:spPr/>
        <p:txBody>
          <a:bodyPr/>
          <a:lstStyle/>
          <a:p>
            <a:r>
              <a:rPr lang="en-US" dirty="0"/>
              <a:t>Response and scene Control</a:t>
            </a:r>
          </a:p>
        </p:txBody>
      </p:sp>
      <p:sp>
        <p:nvSpPr>
          <p:cNvPr id="3" name="Content Placeholder 2">
            <a:extLst>
              <a:ext uri="{FF2B5EF4-FFF2-40B4-BE49-F238E27FC236}">
                <a16:creationId xmlns:a16="http://schemas.microsoft.com/office/drawing/2014/main" id="{2D520B1F-7E67-19DC-57B8-B9B3AFD3F145}"/>
              </a:ext>
            </a:extLst>
          </p:cNvPr>
          <p:cNvSpPr>
            <a:spLocks noGrp="1"/>
          </p:cNvSpPr>
          <p:nvPr>
            <p:ph sz="half" idx="1"/>
          </p:nvPr>
        </p:nvSpPr>
        <p:spPr>
          <a:xfrm>
            <a:off x="581193" y="2228003"/>
            <a:ext cx="8464566" cy="4312646"/>
          </a:xfrm>
        </p:spPr>
        <p:txBody>
          <a:bodyPr numCol="1">
            <a:normAutofit/>
          </a:bodyPr>
          <a:lstStyle/>
          <a:p>
            <a:endParaRPr lang="en-US" sz="2000" b="1" dirty="0"/>
          </a:p>
          <a:p>
            <a:endParaRPr lang="en-US" sz="2000" b="1" dirty="0"/>
          </a:p>
          <a:p>
            <a:endParaRPr lang="en-US" sz="2000" b="1" dirty="0"/>
          </a:p>
          <a:p>
            <a:r>
              <a:rPr lang="en-US" sz="2400" dirty="0"/>
              <a:t>Someone needs to take control of scene</a:t>
            </a:r>
          </a:p>
          <a:p>
            <a:r>
              <a:rPr lang="en-US" sz="2400" dirty="0"/>
              <a:t>Organize</a:t>
            </a:r>
          </a:p>
          <a:p>
            <a:r>
              <a:rPr lang="en-US" sz="2400" dirty="0"/>
              <a:t>Divide into manageable pieces</a:t>
            </a:r>
          </a:p>
          <a:p>
            <a:pPr marL="324000" lvl="1" indent="0">
              <a:buNone/>
            </a:pPr>
            <a:endParaRPr lang="en-US" sz="1800" b="1" dirty="0"/>
          </a:p>
          <a:p>
            <a:endParaRPr lang="en-US" sz="2000" b="1" dirty="0"/>
          </a:p>
          <a:p>
            <a:endParaRPr lang="en-US" sz="2000" b="1" dirty="0"/>
          </a:p>
        </p:txBody>
      </p:sp>
      <p:graphicFrame>
        <p:nvGraphicFramePr>
          <p:cNvPr id="4" name="Diagram 3">
            <a:extLst>
              <a:ext uri="{FF2B5EF4-FFF2-40B4-BE49-F238E27FC236}">
                <a16:creationId xmlns:a16="http://schemas.microsoft.com/office/drawing/2014/main" id="{562D878B-123A-7A6B-A2F6-23D4FE906ECB}"/>
              </a:ext>
            </a:extLst>
          </p:cNvPr>
          <p:cNvGraphicFramePr/>
          <p:nvPr>
            <p:extLst>
              <p:ext uri="{D42A27DB-BD31-4B8C-83A1-F6EECF244321}">
                <p14:modId xmlns:p14="http://schemas.microsoft.com/office/powerpoint/2010/main" val="241876949"/>
              </p:ext>
            </p:extLst>
          </p:nvPr>
        </p:nvGraphicFramePr>
        <p:xfrm>
          <a:off x="6657864" y="2833766"/>
          <a:ext cx="4703553" cy="3101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C0904716-F317-CBB0-A653-243E185F74C0}"/>
              </a:ext>
            </a:extLst>
          </p:cNvPr>
          <p:cNvSpPr txBox="1"/>
          <p:nvPr/>
        </p:nvSpPr>
        <p:spPr>
          <a:xfrm>
            <a:off x="7507824" y="2833766"/>
            <a:ext cx="2930610" cy="369332"/>
          </a:xfrm>
          <a:prstGeom prst="rect">
            <a:avLst/>
          </a:prstGeom>
          <a:noFill/>
        </p:spPr>
        <p:txBody>
          <a:bodyPr wrap="none" rtlCol="0">
            <a:spAutoFit/>
          </a:bodyPr>
          <a:lstStyle/>
          <a:p>
            <a:pPr algn="ctr"/>
            <a:r>
              <a:rPr lang="en-US" i="1" dirty="0"/>
              <a:t>Example ICS Command System</a:t>
            </a:r>
          </a:p>
        </p:txBody>
      </p:sp>
    </p:spTree>
    <p:extLst>
      <p:ext uri="{BB962C8B-B14F-4D97-AF65-F5344CB8AC3E}">
        <p14:creationId xmlns:p14="http://schemas.microsoft.com/office/powerpoint/2010/main" val="704091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CF431-D5F8-D2D5-B036-3F5C4898E025}"/>
              </a:ext>
            </a:extLst>
          </p:cNvPr>
          <p:cNvSpPr>
            <a:spLocks noGrp="1"/>
          </p:cNvSpPr>
          <p:nvPr>
            <p:ph type="title"/>
          </p:nvPr>
        </p:nvSpPr>
        <p:spPr/>
        <p:txBody>
          <a:bodyPr/>
          <a:lstStyle/>
          <a:p>
            <a:r>
              <a:rPr lang="en-US" dirty="0"/>
              <a:t>Tactical Priorities </a:t>
            </a:r>
          </a:p>
        </p:txBody>
      </p:sp>
      <p:graphicFrame>
        <p:nvGraphicFramePr>
          <p:cNvPr id="4" name="Content Placeholder 2">
            <a:extLst>
              <a:ext uri="{FF2B5EF4-FFF2-40B4-BE49-F238E27FC236}">
                <a16:creationId xmlns:a16="http://schemas.microsoft.com/office/drawing/2014/main" id="{790DE209-6C33-DBCD-0A21-10209C0EA906}"/>
              </a:ext>
            </a:extLst>
          </p:cNvPr>
          <p:cNvGraphicFramePr>
            <a:graphicFrameLocks noGrp="1"/>
          </p:cNvGraphicFramePr>
          <p:nvPr>
            <p:ph sz="half" idx="1"/>
            <p:extLst>
              <p:ext uri="{D42A27DB-BD31-4B8C-83A1-F6EECF244321}">
                <p14:modId xmlns:p14="http://schemas.microsoft.com/office/powerpoint/2010/main" val="2088580074"/>
              </p:ext>
            </p:extLst>
          </p:nvPr>
        </p:nvGraphicFramePr>
        <p:xfrm>
          <a:off x="581193" y="2330605"/>
          <a:ext cx="10128831" cy="35854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638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3A27-D21D-D967-472C-1B384237FC66}"/>
              </a:ext>
            </a:extLst>
          </p:cNvPr>
          <p:cNvSpPr>
            <a:spLocks noGrp="1"/>
          </p:cNvSpPr>
          <p:nvPr>
            <p:ph type="title"/>
          </p:nvPr>
        </p:nvSpPr>
        <p:spPr/>
        <p:txBody>
          <a:bodyPr/>
          <a:lstStyle/>
          <a:p>
            <a:r>
              <a:rPr lang="en-US" dirty="0"/>
              <a:t>Resource management </a:t>
            </a:r>
          </a:p>
        </p:txBody>
      </p:sp>
      <p:sp>
        <p:nvSpPr>
          <p:cNvPr id="3" name="Content Placeholder 2">
            <a:extLst>
              <a:ext uri="{FF2B5EF4-FFF2-40B4-BE49-F238E27FC236}">
                <a16:creationId xmlns:a16="http://schemas.microsoft.com/office/drawing/2014/main" id="{8780F44C-63F6-1596-B7E6-6B70B6305473}"/>
              </a:ext>
            </a:extLst>
          </p:cNvPr>
          <p:cNvSpPr>
            <a:spLocks noGrp="1"/>
          </p:cNvSpPr>
          <p:nvPr>
            <p:ph sz="half" idx="1"/>
          </p:nvPr>
        </p:nvSpPr>
        <p:spPr>
          <a:xfrm>
            <a:off x="3037900" y="2253015"/>
            <a:ext cx="5422390" cy="660163"/>
          </a:xfrm>
        </p:spPr>
        <p:txBody>
          <a:bodyPr>
            <a:normAutofit/>
          </a:bodyPr>
          <a:lstStyle/>
          <a:p>
            <a:pPr marL="0" indent="0" algn="ctr">
              <a:buNone/>
            </a:pPr>
            <a:r>
              <a:rPr lang="en-US" sz="2400" dirty="0"/>
              <a:t>3 Deep Model</a:t>
            </a:r>
          </a:p>
        </p:txBody>
      </p:sp>
      <p:sp>
        <p:nvSpPr>
          <p:cNvPr id="6" name="Rectangle 5">
            <a:extLst>
              <a:ext uri="{FF2B5EF4-FFF2-40B4-BE49-F238E27FC236}">
                <a16:creationId xmlns:a16="http://schemas.microsoft.com/office/drawing/2014/main" id="{157D5907-A6C5-8503-9F60-AA9CDCC0940A}"/>
              </a:ext>
            </a:extLst>
          </p:cNvPr>
          <p:cNvSpPr/>
          <p:nvPr/>
        </p:nvSpPr>
        <p:spPr>
          <a:xfrm>
            <a:off x="1420659" y="4048419"/>
            <a:ext cx="1877596" cy="1678479"/>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2D78CE1-A88C-4A8C-A860-860E2931D48A}"/>
              </a:ext>
            </a:extLst>
          </p:cNvPr>
          <p:cNvSpPr/>
          <p:nvPr/>
        </p:nvSpPr>
        <p:spPr>
          <a:xfrm>
            <a:off x="4922596" y="4048419"/>
            <a:ext cx="1768465" cy="16738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5EA9BD4-3710-5E51-821B-48DF492A8676}"/>
              </a:ext>
            </a:extLst>
          </p:cNvPr>
          <p:cNvSpPr/>
          <p:nvPr/>
        </p:nvSpPr>
        <p:spPr>
          <a:xfrm>
            <a:off x="1816932" y="4555158"/>
            <a:ext cx="367990" cy="815981"/>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rPr>
              <a:t>M1</a:t>
            </a:r>
          </a:p>
        </p:txBody>
      </p:sp>
      <p:sp>
        <p:nvSpPr>
          <p:cNvPr id="9" name="Rectangle 8">
            <a:extLst>
              <a:ext uri="{FF2B5EF4-FFF2-40B4-BE49-F238E27FC236}">
                <a16:creationId xmlns:a16="http://schemas.microsoft.com/office/drawing/2014/main" id="{BDB2C967-CB46-0057-73F2-106407D8B942}"/>
              </a:ext>
            </a:extLst>
          </p:cNvPr>
          <p:cNvSpPr/>
          <p:nvPr/>
        </p:nvSpPr>
        <p:spPr>
          <a:xfrm>
            <a:off x="9002828" y="4153790"/>
            <a:ext cx="367990" cy="817781"/>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rPr>
              <a:t>M3</a:t>
            </a:r>
          </a:p>
        </p:txBody>
      </p:sp>
      <p:sp>
        <p:nvSpPr>
          <p:cNvPr id="10" name="Rectangle 9">
            <a:extLst>
              <a:ext uri="{FF2B5EF4-FFF2-40B4-BE49-F238E27FC236}">
                <a16:creationId xmlns:a16="http://schemas.microsoft.com/office/drawing/2014/main" id="{EB5F38A6-8B35-F6E4-7760-60F907B9281C}"/>
              </a:ext>
            </a:extLst>
          </p:cNvPr>
          <p:cNvSpPr/>
          <p:nvPr/>
        </p:nvSpPr>
        <p:spPr>
          <a:xfrm>
            <a:off x="9595437" y="4153790"/>
            <a:ext cx="367990" cy="817781"/>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rPr>
              <a:t>M6</a:t>
            </a:r>
          </a:p>
        </p:txBody>
      </p:sp>
      <p:sp>
        <p:nvSpPr>
          <p:cNvPr id="11" name="Rectangle 10">
            <a:extLst>
              <a:ext uri="{FF2B5EF4-FFF2-40B4-BE49-F238E27FC236}">
                <a16:creationId xmlns:a16="http://schemas.microsoft.com/office/drawing/2014/main" id="{F6F3A4DC-2ABE-243A-3F5B-1D8351FF9005}"/>
              </a:ext>
            </a:extLst>
          </p:cNvPr>
          <p:cNvSpPr/>
          <p:nvPr/>
        </p:nvSpPr>
        <p:spPr>
          <a:xfrm>
            <a:off x="9595437" y="5139510"/>
            <a:ext cx="367990" cy="817781"/>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rPr>
              <a:t>M7</a:t>
            </a:r>
          </a:p>
        </p:txBody>
      </p:sp>
      <p:sp>
        <p:nvSpPr>
          <p:cNvPr id="12" name="Rectangle 11">
            <a:extLst>
              <a:ext uri="{FF2B5EF4-FFF2-40B4-BE49-F238E27FC236}">
                <a16:creationId xmlns:a16="http://schemas.microsoft.com/office/drawing/2014/main" id="{43CC9A7B-2ADE-2B88-3751-63F8338456AB}"/>
              </a:ext>
            </a:extLst>
          </p:cNvPr>
          <p:cNvSpPr/>
          <p:nvPr/>
        </p:nvSpPr>
        <p:spPr>
          <a:xfrm>
            <a:off x="2581195" y="4555158"/>
            <a:ext cx="367990" cy="815981"/>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rPr>
              <a:t>M2</a:t>
            </a:r>
          </a:p>
        </p:txBody>
      </p:sp>
      <p:sp>
        <p:nvSpPr>
          <p:cNvPr id="13" name="Rectangle 12">
            <a:extLst>
              <a:ext uri="{FF2B5EF4-FFF2-40B4-BE49-F238E27FC236}">
                <a16:creationId xmlns:a16="http://schemas.microsoft.com/office/drawing/2014/main" id="{070E83C5-44FE-4203-6584-F8B1BE84BB0F}"/>
              </a:ext>
            </a:extLst>
          </p:cNvPr>
          <p:cNvSpPr/>
          <p:nvPr/>
        </p:nvSpPr>
        <p:spPr>
          <a:xfrm>
            <a:off x="8996676" y="5130439"/>
            <a:ext cx="367990" cy="817781"/>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rPr>
              <a:t>M9</a:t>
            </a:r>
          </a:p>
        </p:txBody>
      </p:sp>
      <p:sp>
        <p:nvSpPr>
          <p:cNvPr id="19" name="Rectangle 18">
            <a:extLst>
              <a:ext uri="{FF2B5EF4-FFF2-40B4-BE49-F238E27FC236}">
                <a16:creationId xmlns:a16="http://schemas.microsoft.com/office/drawing/2014/main" id="{8E5D79EE-69F0-A2F6-F2D2-64F58A91309D}"/>
              </a:ext>
            </a:extLst>
          </p:cNvPr>
          <p:cNvSpPr/>
          <p:nvPr/>
        </p:nvSpPr>
        <p:spPr>
          <a:xfrm>
            <a:off x="5912005" y="4553358"/>
            <a:ext cx="367990" cy="817781"/>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rPr>
              <a:t>M4</a:t>
            </a:r>
          </a:p>
        </p:txBody>
      </p:sp>
      <p:sp>
        <p:nvSpPr>
          <p:cNvPr id="20" name="Rectangle 19">
            <a:extLst>
              <a:ext uri="{FF2B5EF4-FFF2-40B4-BE49-F238E27FC236}">
                <a16:creationId xmlns:a16="http://schemas.microsoft.com/office/drawing/2014/main" id="{A0211E75-B612-D33A-D290-13029D810F87}"/>
              </a:ext>
            </a:extLst>
          </p:cNvPr>
          <p:cNvSpPr/>
          <p:nvPr/>
        </p:nvSpPr>
        <p:spPr>
          <a:xfrm>
            <a:off x="5251247" y="4555158"/>
            <a:ext cx="367990" cy="817781"/>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rPr>
              <a:t>M8</a:t>
            </a:r>
          </a:p>
        </p:txBody>
      </p:sp>
      <p:sp>
        <p:nvSpPr>
          <p:cNvPr id="21" name="TextBox 20">
            <a:extLst>
              <a:ext uri="{FF2B5EF4-FFF2-40B4-BE49-F238E27FC236}">
                <a16:creationId xmlns:a16="http://schemas.microsoft.com/office/drawing/2014/main" id="{3A6669AB-D3A3-A74A-60FE-7F1FE9F5369F}"/>
              </a:ext>
            </a:extLst>
          </p:cNvPr>
          <p:cNvSpPr txBox="1"/>
          <p:nvPr/>
        </p:nvSpPr>
        <p:spPr>
          <a:xfrm>
            <a:off x="1138892" y="3405910"/>
            <a:ext cx="2451746" cy="369332"/>
          </a:xfrm>
          <a:prstGeom prst="rect">
            <a:avLst/>
          </a:prstGeom>
          <a:noFill/>
        </p:spPr>
        <p:txBody>
          <a:bodyPr wrap="square" rtlCol="0">
            <a:spAutoFit/>
          </a:bodyPr>
          <a:lstStyle/>
          <a:p>
            <a:pPr algn="ctr"/>
            <a:r>
              <a:rPr lang="en-US" b="1" dirty="0"/>
              <a:t>Actively Working</a:t>
            </a:r>
          </a:p>
        </p:txBody>
      </p:sp>
      <p:sp>
        <p:nvSpPr>
          <p:cNvPr id="22" name="TextBox 21">
            <a:extLst>
              <a:ext uri="{FF2B5EF4-FFF2-40B4-BE49-F238E27FC236}">
                <a16:creationId xmlns:a16="http://schemas.microsoft.com/office/drawing/2014/main" id="{E268E3AE-3AF9-03AE-11EB-F3D2146A0AE1}"/>
              </a:ext>
            </a:extLst>
          </p:cNvPr>
          <p:cNvSpPr txBox="1"/>
          <p:nvPr/>
        </p:nvSpPr>
        <p:spPr>
          <a:xfrm>
            <a:off x="4755190" y="3429000"/>
            <a:ext cx="2043976" cy="369332"/>
          </a:xfrm>
          <a:prstGeom prst="rect">
            <a:avLst/>
          </a:prstGeom>
          <a:noFill/>
        </p:spPr>
        <p:txBody>
          <a:bodyPr wrap="square" rtlCol="0">
            <a:spAutoFit/>
          </a:bodyPr>
          <a:lstStyle/>
          <a:p>
            <a:pPr algn="ctr"/>
            <a:r>
              <a:rPr lang="en-US" b="1" dirty="0"/>
              <a:t>Ready to Work</a:t>
            </a:r>
          </a:p>
        </p:txBody>
      </p:sp>
      <p:sp>
        <p:nvSpPr>
          <p:cNvPr id="23" name="TextBox 22">
            <a:extLst>
              <a:ext uri="{FF2B5EF4-FFF2-40B4-BE49-F238E27FC236}">
                <a16:creationId xmlns:a16="http://schemas.microsoft.com/office/drawing/2014/main" id="{8961E77E-F973-57E9-50F0-63BC002C6C2E}"/>
              </a:ext>
            </a:extLst>
          </p:cNvPr>
          <p:cNvSpPr txBox="1"/>
          <p:nvPr/>
        </p:nvSpPr>
        <p:spPr>
          <a:xfrm>
            <a:off x="8470846" y="3275780"/>
            <a:ext cx="1984917" cy="646331"/>
          </a:xfrm>
          <a:prstGeom prst="rect">
            <a:avLst/>
          </a:prstGeom>
          <a:noFill/>
        </p:spPr>
        <p:txBody>
          <a:bodyPr wrap="square" rtlCol="0">
            <a:spAutoFit/>
          </a:bodyPr>
          <a:lstStyle/>
          <a:p>
            <a:pPr algn="ctr"/>
            <a:r>
              <a:rPr lang="en-US" b="1" dirty="0"/>
              <a:t>Level I and II Staging </a:t>
            </a:r>
          </a:p>
        </p:txBody>
      </p:sp>
    </p:spTree>
    <p:extLst>
      <p:ext uri="{BB962C8B-B14F-4D97-AF65-F5344CB8AC3E}">
        <p14:creationId xmlns:p14="http://schemas.microsoft.com/office/powerpoint/2010/main" val="775903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CF431-D5F8-D2D5-B036-3F5C4898E025}"/>
              </a:ext>
            </a:extLst>
          </p:cNvPr>
          <p:cNvSpPr>
            <a:spLocks noGrp="1"/>
          </p:cNvSpPr>
          <p:nvPr>
            <p:ph type="title"/>
          </p:nvPr>
        </p:nvSpPr>
        <p:spPr/>
        <p:txBody>
          <a:bodyPr/>
          <a:lstStyle/>
          <a:p>
            <a:r>
              <a:rPr lang="en-US" dirty="0"/>
              <a:t>Communications </a:t>
            </a:r>
          </a:p>
        </p:txBody>
      </p:sp>
      <p:graphicFrame>
        <p:nvGraphicFramePr>
          <p:cNvPr id="4" name="Content Placeholder 2">
            <a:extLst>
              <a:ext uri="{FF2B5EF4-FFF2-40B4-BE49-F238E27FC236}">
                <a16:creationId xmlns:a16="http://schemas.microsoft.com/office/drawing/2014/main" id="{AD4AE9CA-B69E-217D-2FD2-DA11268243D8}"/>
              </a:ext>
            </a:extLst>
          </p:cNvPr>
          <p:cNvGraphicFramePr>
            <a:graphicFrameLocks noGrp="1"/>
          </p:cNvGraphicFramePr>
          <p:nvPr>
            <p:ph sz="half" idx="1"/>
            <p:extLst>
              <p:ext uri="{D42A27DB-BD31-4B8C-83A1-F6EECF244321}">
                <p14:modId xmlns:p14="http://schemas.microsoft.com/office/powerpoint/2010/main" val="82117253"/>
              </p:ext>
            </p:extLst>
          </p:nvPr>
        </p:nvGraphicFramePr>
        <p:xfrm>
          <a:off x="224186" y="1915029"/>
          <a:ext cx="11209338" cy="4313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1820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435D8-FFEA-2AF1-A241-4616DBBB3D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74E541-DD31-6B8B-3D07-CB6FEC1BDAE4}"/>
              </a:ext>
            </a:extLst>
          </p:cNvPr>
          <p:cNvSpPr>
            <a:spLocks noGrp="1"/>
          </p:cNvSpPr>
          <p:nvPr>
            <p:ph type="title"/>
          </p:nvPr>
        </p:nvSpPr>
        <p:spPr/>
        <p:txBody>
          <a:bodyPr/>
          <a:lstStyle/>
          <a:p>
            <a:r>
              <a:rPr lang="en-US" dirty="0"/>
              <a:t>Communications </a:t>
            </a:r>
          </a:p>
        </p:txBody>
      </p:sp>
      <p:sp>
        <p:nvSpPr>
          <p:cNvPr id="8" name="Content Placeholder 2">
            <a:extLst>
              <a:ext uri="{FF2B5EF4-FFF2-40B4-BE49-F238E27FC236}">
                <a16:creationId xmlns:a16="http://schemas.microsoft.com/office/drawing/2014/main" id="{E502286F-B951-2225-FC76-84556C3EF3EB}"/>
              </a:ext>
            </a:extLst>
          </p:cNvPr>
          <p:cNvSpPr>
            <a:spLocks noGrp="1"/>
          </p:cNvSpPr>
          <p:nvPr>
            <p:ph sz="half" idx="1"/>
          </p:nvPr>
        </p:nvSpPr>
        <p:spPr>
          <a:xfrm>
            <a:off x="384203" y="2167846"/>
            <a:ext cx="10504376" cy="4312646"/>
          </a:xfrm>
        </p:spPr>
        <p:txBody>
          <a:bodyPr numCol="1">
            <a:normAutofit/>
          </a:bodyPr>
          <a:lstStyle/>
          <a:p>
            <a:pPr lvl="1"/>
            <a:r>
              <a:rPr lang="en-US" sz="2400" dirty="0"/>
              <a:t>Standard Unit ID (Agency, Resource Type, Unit ID)</a:t>
            </a:r>
          </a:p>
          <a:p>
            <a:pPr lvl="2"/>
            <a:r>
              <a:rPr lang="en-US" sz="2000" dirty="0"/>
              <a:t>Ambulance Company, Ambulance, A1</a:t>
            </a:r>
          </a:p>
          <a:p>
            <a:pPr lvl="2"/>
            <a:r>
              <a:rPr lang="en-US" sz="2000" dirty="0"/>
              <a:t>Ambulance Company, Supervisor, S1</a:t>
            </a:r>
          </a:p>
          <a:p>
            <a:pPr lvl="1"/>
            <a:r>
              <a:rPr lang="en-US" sz="2400" dirty="0"/>
              <a:t>Radio Talkgroups/Channels</a:t>
            </a:r>
          </a:p>
          <a:p>
            <a:pPr lvl="2"/>
            <a:r>
              <a:rPr lang="en-US" sz="2000" dirty="0"/>
              <a:t>Internal Tac</a:t>
            </a:r>
          </a:p>
          <a:p>
            <a:pPr lvl="2"/>
            <a:r>
              <a:rPr lang="en-US" sz="2000" dirty="0"/>
              <a:t>METAC (Metro Region) / STAC (Statewide)</a:t>
            </a:r>
          </a:p>
          <a:p>
            <a:pPr lvl="2"/>
            <a:r>
              <a:rPr lang="en-US" sz="2000" dirty="0"/>
              <a:t>Other Interop</a:t>
            </a:r>
            <a:endParaRPr lang="en-US" sz="2000" i="1" dirty="0"/>
          </a:p>
        </p:txBody>
      </p:sp>
    </p:spTree>
    <p:extLst>
      <p:ext uri="{BB962C8B-B14F-4D97-AF65-F5344CB8AC3E}">
        <p14:creationId xmlns:p14="http://schemas.microsoft.com/office/powerpoint/2010/main" val="4088254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CF431-D5F8-D2D5-B036-3F5C4898E025}"/>
              </a:ext>
            </a:extLst>
          </p:cNvPr>
          <p:cNvSpPr>
            <a:spLocks noGrp="1"/>
          </p:cNvSpPr>
          <p:nvPr>
            <p:ph type="title"/>
          </p:nvPr>
        </p:nvSpPr>
        <p:spPr/>
        <p:txBody>
          <a:bodyPr/>
          <a:lstStyle/>
          <a:p>
            <a:r>
              <a:rPr lang="en-US" dirty="0"/>
              <a:t>Position management and resource placement </a:t>
            </a:r>
          </a:p>
        </p:txBody>
      </p:sp>
      <p:sp>
        <p:nvSpPr>
          <p:cNvPr id="3" name="Content Placeholder 2">
            <a:extLst>
              <a:ext uri="{FF2B5EF4-FFF2-40B4-BE49-F238E27FC236}">
                <a16:creationId xmlns:a16="http://schemas.microsoft.com/office/drawing/2014/main" id="{2D520B1F-7E67-19DC-57B8-B9B3AFD3F145}"/>
              </a:ext>
            </a:extLst>
          </p:cNvPr>
          <p:cNvSpPr>
            <a:spLocks noGrp="1"/>
          </p:cNvSpPr>
          <p:nvPr>
            <p:ph sz="half" idx="1"/>
          </p:nvPr>
        </p:nvSpPr>
        <p:spPr>
          <a:xfrm>
            <a:off x="581193" y="2228003"/>
            <a:ext cx="11209188" cy="4312646"/>
          </a:xfrm>
        </p:spPr>
        <p:txBody>
          <a:bodyPr numCol="1">
            <a:normAutofit/>
          </a:bodyPr>
          <a:lstStyle/>
          <a:p>
            <a:pPr lvl="1"/>
            <a:r>
              <a:rPr lang="en-US" sz="2000" dirty="0"/>
              <a:t>Scene protection </a:t>
            </a:r>
          </a:p>
          <a:p>
            <a:pPr lvl="1"/>
            <a:r>
              <a:rPr lang="en-US" sz="2000" dirty="0"/>
              <a:t>IC out of hazard zone</a:t>
            </a:r>
          </a:p>
          <a:p>
            <a:pPr lvl="1"/>
            <a:r>
              <a:rPr lang="en-US" sz="2000" dirty="0"/>
              <a:t>Ambulance ingress and egress</a:t>
            </a:r>
          </a:p>
        </p:txBody>
      </p:sp>
      <p:pic>
        <p:nvPicPr>
          <p:cNvPr id="5" name="Picture 4">
            <a:extLst>
              <a:ext uri="{FF2B5EF4-FFF2-40B4-BE49-F238E27FC236}">
                <a16:creationId xmlns:a16="http://schemas.microsoft.com/office/drawing/2014/main" id="{849ECB23-8B47-AC8C-4A97-CFF9B3F0B348}"/>
              </a:ext>
            </a:extLst>
          </p:cNvPr>
          <p:cNvPicPr>
            <a:picLocks noChangeAspect="1"/>
          </p:cNvPicPr>
          <p:nvPr/>
        </p:nvPicPr>
        <p:blipFill>
          <a:blip r:embed="rId3"/>
          <a:stretch>
            <a:fillRect/>
          </a:stretch>
        </p:blipFill>
        <p:spPr>
          <a:xfrm>
            <a:off x="4620019" y="2148289"/>
            <a:ext cx="3403510" cy="2240878"/>
          </a:xfrm>
          <a:prstGeom prst="rect">
            <a:avLst/>
          </a:prstGeom>
        </p:spPr>
      </p:pic>
      <p:pic>
        <p:nvPicPr>
          <p:cNvPr id="9" name="Picture 8">
            <a:extLst>
              <a:ext uri="{FF2B5EF4-FFF2-40B4-BE49-F238E27FC236}">
                <a16:creationId xmlns:a16="http://schemas.microsoft.com/office/drawing/2014/main" id="{AFCC962F-A52A-F3FB-9AC7-37796ABED011}"/>
              </a:ext>
            </a:extLst>
          </p:cNvPr>
          <p:cNvPicPr>
            <a:picLocks noChangeAspect="1"/>
          </p:cNvPicPr>
          <p:nvPr/>
        </p:nvPicPr>
        <p:blipFill>
          <a:blip r:embed="rId4"/>
          <a:stretch>
            <a:fillRect/>
          </a:stretch>
        </p:blipFill>
        <p:spPr>
          <a:xfrm>
            <a:off x="8207298" y="2153389"/>
            <a:ext cx="3403509" cy="2235778"/>
          </a:xfrm>
          <a:prstGeom prst="rect">
            <a:avLst/>
          </a:prstGeom>
        </p:spPr>
      </p:pic>
      <p:pic>
        <p:nvPicPr>
          <p:cNvPr id="1026" name="Picture 2">
            <a:extLst>
              <a:ext uri="{FF2B5EF4-FFF2-40B4-BE49-F238E27FC236}">
                <a16:creationId xmlns:a16="http://schemas.microsoft.com/office/drawing/2014/main" id="{033E850C-83CD-4622-2AAF-4724EBA886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3340" y="4268807"/>
            <a:ext cx="3403509" cy="2271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827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CF431-D5F8-D2D5-B036-3F5C4898E025}"/>
              </a:ext>
            </a:extLst>
          </p:cNvPr>
          <p:cNvSpPr>
            <a:spLocks noGrp="1"/>
          </p:cNvSpPr>
          <p:nvPr>
            <p:ph type="title"/>
          </p:nvPr>
        </p:nvSpPr>
        <p:spPr/>
        <p:txBody>
          <a:bodyPr/>
          <a:lstStyle/>
          <a:p>
            <a:r>
              <a:rPr lang="en-US" dirty="0"/>
              <a:t>Work rest cycles</a:t>
            </a:r>
          </a:p>
        </p:txBody>
      </p:sp>
      <p:sp>
        <p:nvSpPr>
          <p:cNvPr id="3" name="Content Placeholder 2">
            <a:extLst>
              <a:ext uri="{FF2B5EF4-FFF2-40B4-BE49-F238E27FC236}">
                <a16:creationId xmlns:a16="http://schemas.microsoft.com/office/drawing/2014/main" id="{2D520B1F-7E67-19DC-57B8-B9B3AFD3F145}"/>
              </a:ext>
            </a:extLst>
          </p:cNvPr>
          <p:cNvSpPr>
            <a:spLocks noGrp="1"/>
          </p:cNvSpPr>
          <p:nvPr>
            <p:ph sz="half" idx="1"/>
          </p:nvPr>
        </p:nvSpPr>
        <p:spPr>
          <a:xfrm>
            <a:off x="581193" y="2228003"/>
            <a:ext cx="11209188" cy="4312646"/>
          </a:xfrm>
        </p:spPr>
        <p:txBody>
          <a:bodyPr numCol="1">
            <a:normAutofit/>
          </a:bodyPr>
          <a:lstStyle/>
          <a:p>
            <a:pPr lvl="1"/>
            <a:r>
              <a:rPr lang="en-US" sz="2000" dirty="0"/>
              <a:t>PPE needed</a:t>
            </a:r>
          </a:p>
          <a:p>
            <a:pPr lvl="1"/>
            <a:r>
              <a:rPr lang="en-US" sz="2000" dirty="0"/>
              <a:t>Time of Day</a:t>
            </a:r>
          </a:p>
          <a:p>
            <a:pPr lvl="1"/>
            <a:r>
              <a:rPr lang="en-US" sz="2000" dirty="0"/>
              <a:t>Season</a:t>
            </a:r>
          </a:p>
          <a:p>
            <a:pPr lvl="1"/>
            <a:r>
              <a:rPr lang="en-US" sz="2000" dirty="0"/>
              <a:t>Resources</a:t>
            </a:r>
          </a:p>
          <a:p>
            <a:pPr lvl="1"/>
            <a:r>
              <a:rPr lang="en-US" sz="2000" dirty="0"/>
              <a:t>Incident Duration</a:t>
            </a:r>
          </a:p>
        </p:txBody>
      </p:sp>
      <p:pic>
        <p:nvPicPr>
          <p:cNvPr id="5" name="Picture 4">
            <a:extLst>
              <a:ext uri="{FF2B5EF4-FFF2-40B4-BE49-F238E27FC236}">
                <a16:creationId xmlns:a16="http://schemas.microsoft.com/office/drawing/2014/main" id="{79419440-560A-B2E0-12BF-AC5612900F28}"/>
              </a:ext>
            </a:extLst>
          </p:cNvPr>
          <p:cNvPicPr>
            <a:picLocks noChangeAspect="1"/>
          </p:cNvPicPr>
          <p:nvPr/>
        </p:nvPicPr>
        <p:blipFill>
          <a:blip r:embed="rId3"/>
          <a:stretch>
            <a:fillRect/>
          </a:stretch>
        </p:blipFill>
        <p:spPr>
          <a:xfrm>
            <a:off x="4873825" y="1976111"/>
            <a:ext cx="2299822" cy="2660107"/>
          </a:xfrm>
          <a:prstGeom prst="rect">
            <a:avLst/>
          </a:prstGeom>
        </p:spPr>
      </p:pic>
      <p:pic>
        <p:nvPicPr>
          <p:cNvPr id="9" name="Picture 8">
            <a:extLst>
              <a:ext uri="{FF2B5EF4-FFF2-40B4-BE49-F238E27FC236}">
                <a16:creationId xmlns:a16="http://schemas.microsoft.com/office/drawing/2014/main" id="{2D04FAA0-FDAB-35D3-45FE-1F582BA0879D}"/>
              </a:ext>
            </a:extLst>
          </p:cNvPr>
          <p:cNvPicPr>
            <a:picLocks noChangeAspect="1"/>
          </p:cNvPicPr>
          <p:nvPr/>
        </p:nvPicPr>
        <p:blipFill>
          <a:blip r:embed="rId4"/>
          <a:stretch>
            <a:fillRect/>
          </a:stretch>
        </p:blipFill>
        <p:spPr>
          <a:xfrm>
            <a:off x="8542170" y="4370652"/>
            <a:ext cx="2129546" cy="2411398"/>
          </a:xfrm>
          <a:prstGeom prst="rect">
            <a:avLst/>
          </a:prstGeom>
        </p:spPr>
      </p:pic>
      <p:pic>
        <p:nvPicPr>
          <p:cNvPr id="11" name="Picture 10">
            <a:extLst>
              <a:ext uri="{FF2B5EF4-FFF2-40B4-BE49-F238E27FC236}">
                <a16:creationId xmlns:a16="http://schemas.microsoft.com/office/drawing/2014/main" id="{57DCA769-5884-CE41-86F4-BC779E8DA35B}"/>
              </a:ext>
            </a:extLst>
          </p:cNvPr>
          <p:cNvPicPr>
            <a:picLocks noChangeAspect="1"/>
          </p:cNvPicPr>
          <p:nvPr/>
        </p:nvPicPr>
        <p:blipFill>
          <a:blip r:embed="rId5"/>
          <a:stretch>
            <a:fillRect/>
          </a:stretch>
        </p:blipFill>
        <p:spPr>
          <a:xfrm>
            <a:off x="4873825" y="4689116"/>
            <a:ext cx="2947472" cy="2092934"/>
          </a:xfrm>
          <a:prstGeom prst="rect">
            <a:avLst/>
          </a:prstGeom>
        </p:spPr>
      </p:pic>
      <p:pic>
        <p:nvPicPr>
          <p:cNvPr id="13" name="Picture 12">
            <a:extLst>
              <a:ext uri="{FF2B5EF4-FFF2-40B4-BE49-F238E27FC236}">
                <a16:creationId xmlns:a16="http://schemas.microsoft.com/office/drawing/2014/main" id="{5FEEFA3B-C0A2-4E82-1298-63936C7CBD9D}"/>
              </a:ext>
            </a:extLst>
          </p:cNvPr>
          <p:cNvPicPr>
            <a:picLocks noChangeAspect="1"/>
          </p:cNvPicPr>
          <p:nvPr/>
        </p:nvPicPr>
        <p:blipFill>
          <a:blip r:embed="rId6"/>
          <a:stretch>
            <a:fillRect/>
          </a:stretch>
        </p:blipFill>
        <p:spPr>
          <a:xfrm>
            <a:off x="7490553" y="1986602"/>
            <a:ext cx="3181163" cy="2192501"/>
          </a:xfrm>
          <a:prstGeom prst="rect">
            <a:avLst/>
          </a:prstGeom>
        </p:spPr>
      </p:pic>
    </p:spTree>
    <p:extLst>
      <p:ext uri="{BB962C8B-B14F-4D97-AF65-F5344CB8AC3E}">
        <p14:creationId xmlns:p14="http://schemas.microsoft.com/office/powerpoint/2010/main" val="1737419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8BCA1D-ACDF-4D63-9AA0-366C4F855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6B9F91-452A-67AB-0751-3811F3AF7833}"/>
              </a:ext>
            </a:extLst>
          </p:cNvPr>
          <p:cNvSpPr>
            <a:spLocks noGrp="1"/>
          </p:cNvSpPr>
          <p:nvPr>
            <p:ph type="title"/>
          </p:nvPr>
        </p:nvSpPr>
        <p:spPr>
          <a:xfrm>
            <a:off x="746228" y="1037967"/>
            <a:ext cx="3054091" cy="4709131"/>
          </a:xfrm>
        </p:spPr>
        <p:txBody>
          <a:bodyPr anchor="ctr">
            <a:normAutofit/>
          </a:bodyPr>
          <a:lstStyle/>
          <a:p>
            <a:r>
              <a:rPr lang="en-US">
                <a:solidFill>
                  <a:schemeClr val="accent1"/>
                </a:solidFill>
              </a:rPr>
              <a:t>Course Deliverables</a:t>
            </a:r>
          </a:p>
        </p:txBody>
      </p:sp>
      <p:sp>
        <p:nvSpPr>
          <p:cNvPr id="11" name="Rectangle 10">
            <a:extLst>
              <a:ext uri="{FF2B5EF4-FFF2-40B4-BE49-F238E27FC236}">
                <a16:creationId xmlns:a16="http://schemas.microsoft.com/office/drawing/2014/main" id="{5DB82E3F-D9C4-42E7-AABF-D760C2F56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5F145784-B126-48E6-B33B-0BEA2EBF1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06AD7FED-ECA8-4F84-9067-C1B1E9610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74DF12F2-5059-41AC-A8BD-D5E115CDC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7CB9B08E-DCD4-1216-093F-7166330FF9F3}"/>
              </a:ext>
            </a:extLst>
          </p:cNvPr>
          <p:cNvGraphicFramePr>
            <a:graphicFrameLocks noGrp="1"/>
          </p:cNvGraphicFramePr>
          <p:nvPr>
            <p:ph idx="1"/>
            <p:extLst>
              <p:ext uri="{D42A27DB-BD31-4B8C-83A1-F6EECF244321}">
                <p14:modId xmlns:p14="http://schemas.microsoft.com/office/powerpoint/2010/main" val="3307248687"/>
              </p:ext>
            </p:extLst>
          </p:nvPr>
        </p:nvGraphicFramePr>
        <p:xfrm>
          <a:off x="4598438" y="1037967"/>
          <a:ext cx="7012370" cy="4709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8697637"/>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4967C-AE12-1974-8660-337F86BBAD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18E14A-951D-70F7-7E4F-E82546B74FB0}"/>
              </a:ext>
            </a:extLst>
          </p:cNvPr>
          <p:cNvSpPr>
            <a:spLocks noGrp="1"/>
          </p:cNvSpPr>
          <p:nvPr>
            <p:ph type="title"/>
          </p:nvPr>
        </p:nvSpPr>
        <p:spPr/>
        <p:txBody>
          <a:bodyPr/>
          <a:lstStyle/>
          <a:p>
            <a:r>
              <a:rPr lang="en-US" dirty="0"/>
              <a:t>EMS Scene Expectations</a:t>
            </a:r>
          </a:p>
        </p:txBody>
      </p:sp>
      <p:sp>
        <p:nvSpPr>
          <p:cNvPr id="3" name="Content Placeholder 2">
            <a:extLst>
              <a:ext uri="{FF2B5EF4-FFF2-40B4-BE49-F238E27FC236}">
                <a16:creationId xmlns:a16="http://schemas.microsoft.com/office/drawing/2014/main" id="{D300EDCB-0347-A9A2-9C32-97825EA26A5C}"/>
              </a:ext>
            </a:extLst>
          </p:cNvPr>
          <p:cNvSpPr>
            <a:spLocks noGrp="1"/>
          </p:cNvSpPr>
          <p:nvPr>
            <p:ph sz="half" idx="1"/>
          </p:nvPr>
        </p:nvSpPr>
        <p:spPr>
          <a:xfrm>
            <a:off x="581193" y="2228003"/>
            <a:ext cx="11209188" cy="4312646"/>
          </a:xfrm>
        </p:spPr>
        <p:txBody>
          <a:bodyPr numCol="2">
            <a:normAutofit/>
          </a:bodyPr>
          <a:lstStyle/>
          <a:p>
            <a:pPr lvl="1"/>
            <a:r>
              <a:rPr lang="en-US" sz="2000" dirty="0"/>
              <a:t>Hi-Viz Safety Vests</a:t>
            </a:r>
          </a:p>
          <a:p>
            <a:pPr lvl="1"/>
            <a:r>
              <a:rPr lang="en-US" sz="2000" dirty="0"/>
              <a:t>Helmets</a:t>
            </a:r>
          </a:p>
          <a:p>
            <a:pPr lvl="1"/>
            <a:r>
              <a:rPr lang="en-US" sz="2000" dirty="0"/>
              <a:t>Safe Area Operations</a:t>
            </a:r>
          </a:p>
        </p:txBody>
      </p:sp>
      <p:pic>
        <p:nvPicPr>
          <p:cNvPr id="6" name="Picture 5">
            <a:extLst>
              <a:ext uri="{FF2B5EF4-FFF2-40B4-BE49-F238E27FC236}">
                <a16:creationId xmlns:a16="http://schemas.microsoft.com/office/drawing/2014/main" id="{05C54693-36C8-1834-C3EB-B0F58A16E2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0543" y="2018821"/>
            <a:ext cx="1974143" cy="2632191"/>
          </a:xfrm>
          <a:prstGeom prst="rect">
            <a:avLst/>
          </a:prstGeom>
        </p:spPr>
      </p:pic>
      <p:pic>
        <p:nvPicPr>
          <p:cNvPr id="7" name="Picture 6">
            <a:extLst>
              <a:ext uri="{FF2B5EF4-FFF2-40B4-BE49-F238E27FC236}">
                <a16:creationId xmlns:a16="http://schemas.microsoft.com/office/drawing/2014/main" id="{72A4F603-F35E-2D9F-740B-587D446A47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219" y="2018821"/>
            <a:ext cx="1974143" cy="2632190"/>
          </a:xfrm>
          <a:prstGeom prst="rect">
            <a:avLst/>
          </a:prstGeom>
        </p:spPr>
      </p:pic>
      <p:pic>
        <p:nvPicPr>
          <p:cNvPr id="8" name="Picture 7">
            <a:extLst>
              <a:ext uri="{FF2B5EF4-FFF2-40B4-BE49-F238E27FC236}">
                <a16:creationId xmlns:a16="http://schemas.microsoft.com/office/drawing/2014/main" id="{A9CD8416-0812-3736-6E7E-5B98A8483E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5048" y="3908459"/>
            <a:ext cx="1974143" cy="2632190"/>
          </a:xfrm>
          <a:prstGeom prst="rect">
            <a:avLst/>
          </a:prstGeom>
        </p:spPr>
      </p:pic>
      <p:pic>
        <p:nvPicPr>
          <p:cNvPr id="10" name="Picture 9">
            <a:extLst>
              <a:ext uri="{FF2B5EF4-FFF2-40B4-BE49-F238E27FC236}">
                <a16:creationId xmlns:a16="http://schemas.microsoft.com/office/drawing/2014/main" id="{9D6374CB-BE25-E542-4063-930FE37710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98785" y="3908459"/>
            <a:ext cx="1974143" cy="2632190"/>
          </a:xfrm>
          <a:prstGeom prst="rect">
            <a:avLst/>
          </a:prstGeom>
        </p:spPr>
      </p:pic>
    </p:spTree>
    <p:extLst>
      <p:ext uri="{BB962C8B-B14F-4D97-AF65-F5344CB8AC3E}">
        <p14:creationId xmlns:p14="http://schemas.microsoft.com/office/powerpoint/2010/main" val="37899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3DAB1-48A0-2197-A1A9-451A85507E65}"/>
              </a:ext>
            </a:extLst>
          </p:cNvPr>
          <p:cNvSpPr>
            <a:spLocks noGrp="1"/>
          </p:cNvSpPr>
          <p:nvPr>
            <p:ph type="ctrTitle"/>
          </p:nvPr>
        </p:nvSpPr>
        <p:spPr/>
        <p:txBody>
          <a:bodyPr/>
          <a:lstStyle/>
          <a:p>
            <a:r>
              <a:rPr lang="en-US" dirty="0"/>
              <a:t>Critical factors of the incident</a:t>
            </a:r>
          </a:p>
        </p:txBody>
      </p:sp>
      <p:sp>
        <p:nvSpPr>
          <p:cNvPr id="3" name="Subtitle 2">
            <a:extLst>
              <a:ext uri="{FF2B5EF4-FFF2-40B4-BE49-F238E27FC236}">
                <a16:creationId xmlns:a16="http://schemas.microsoft.com/office/drawing/2014/main" id="{1D786638-6AF9-E74D-5B3E-4E638209C89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95491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198" name="Rectangle 6197">
            <a:extLst>
              <a:ext uri="{FF2B5EF4-FFF2-40B4-BE49-F238E27FC236}">
                <a16:creationId xmlns:a16="http://schemas.microsoft.com/office/drawing/2014/main" id="{346E34E1-B02F-482E-89F3-EBE25579B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200" name="Rectangle 6199">
            <a:extLst>
              <a:ext uri="{FF2B5EF4-FFF2-40B4-BE49-F238E27FC236}">
                <a16:creationId xmlns:a16="http://schemas.microsoft.com/office/drawing/2014/main" id="{F18CB569-04D1-48E8-B481-E5ED93232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202" name="Rectangle 6201">
            <a:extLst>
              <a:ext uri="{FF2B5EF4-FFF2-40B4-BE49-F238E27FC236}">
                <a16:creationId xmlns:a16="http://schemas.microsoft.com/office/drawing/2014/main" id="{E4903E36-6DF4-4139-9B9A-3E7B71025B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204" name="Rectangle 6203">
            <a:extLst>
              <a:ext uri="{FF2B5EF4-FFF2-40B4-BE49-F238E27FC236}">
                <a16:creationId xmlns:a16="http://schemas.microsoft.com/office/drawing/2014/main" id="{83FE8131-281B-4537-9D2F-A6FA6F1F4A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206" name="Rectangle 6205">
            <a:extLst>
              <a:ext uri="{FF2B5EF4-FFF2-40B4-BE49-F238E27FC236}">
                <a16:creationId xmlns:a16="http://schemas.microsoft.com/office/drawing/2014/main" id="{2AD936F5-D47C-418E-957B-E67FE0AB7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08" name="Group 6207">
            <a:extLst>
              <a:ext uri="{FF2B5EF4-FFF2-40B4-BE49-F238E27FC236}">
                <a16:creationId xmlns:a16="http://schemas.microsoft.com/office/drawing/2014/main" id="{25E36C78-D2A7-412A-9321-3AC28893C6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6209" name="Rectangle 6208">
              <a:extLst>
                <a:ext uri="{FF2B5EF4-FFF2-40B4-BE49-F238E27FC236}">
                  <a16:creationId xmlns:a16="http://schemas.microsoft.com/office/drawing/2014/main" id="{E383D63D-AFF6-450E-9563-88C596AE6E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210" name="Rectangle 6209">
              <a:extLst>
                <a:ext uri="{FF2B5EF4-FFF2-40B4-BE49-F238E27FC236}">
                  <a16:creationId xmlns:a16="http://schemas.microsoft.com/office/drawing/2014/main" id="{831BE33D-0E67-4BB0-8A1B-581C9F3C48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211" name="Rectangle 6210">
              <a:extLst>
                <a:ext uri="{FF2B5EF4-FFF2-40B4-BE49-F238E27FC236}">
                  <a16:creationId xmlns:a16="http://schemas.microsoft.com/office/drawing/2014/main" id="{1E16AD71-390C-4868-A5FB-5EB087437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6213" name="Rectangle 6212">
            <a:extLst>
              <a:ext uri="{FF2B5EF4-FFF2-40B4-BE49-F238E27FC236}">
                <a16:creationId xmlns:a16="http://schemas.microsoft.com/office/drawing/2014/main" id="{FC428F49-D716-4BA1-9E15-BCC588E965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5" y="619432"/>
            <a:ext cx="3697570" cy="5771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10A86F-AE3F-061D-5C6E-3CAB99405201}"/>
              </a:ext>
            </a:extLst>
          </p:cNvPr>
          <p:cNvSpPr>
            <a:spLocks noGrp="1"/>
          </p:cNvSpPr>
          <p:nvPr>
            <p:ph type="title"/>
          </p:nvPr>
        </p:nvSpPr>
        <p:spPr>
          <a:xfrm>
            <a:off x="661361" y="790866"/>
            <a:ext cx="3296490" cy="1290417"/>
          </a:xfrm>
        </p:spPr>
        <p:txBody>
          <a:bodyPr vert="horz" lIns="91440" tIns="45720" rIns="91440" bIns="45720" rtlCol="0" anchor="b">
            <a:normAutofit/>
          </a:bodyPr>
          <a:lstStyle/>
          <a:p>
            <a:r>
              <a:rPr lang="en-US">
                <a:solidFill>
                  <a:srgbClr val="FFFFFF"/>
                </a:solidFill>
              </a:rPr>
              <a:t>Event Trigger</a:t>
            </a:r>
          </a:p>
        </p:txBody>
      </p:sp>
      <p:sp>
        <p:nvSpPr>
          <p:cNvPr id="3" name="Content Placeholder 2">
            <a:extLst>
              <a:ext uri="{FF2B5EF4-FFF2-40B4-BE49-F238E27FC236}">
                <a16:creationId xmlns:a16="http://schemas.microsoft.com/office/drawing/2014/main" id="{72D5C3EA-54B8-1BEE-006B-5CD9CB2F33B5}"/>
              </a:ext>
            </a:extLst>
          </p:cNvPr>
          <p:cNvSpPr>
            <a:spLocks noGrp="1"/>
          </p:cNvSpPr>
          <p:nvPr>
            <p:ph sz="half" idx="1"/>
          </p:nvPr>
        </p:nvSpPr>
        <p:spPr>
          <a:xfrm>
            <a:off x="661361" y="2424099"/>
            <a:ext cx="3296490" cy="3523411"/>
          </a:xfrm>
        </p:spPr>
        <p:txBody>
          <a:bodyPr vert="horz" lIns="91440" tIns="45720" rIns="91440" bIns="45720" rtlCol="0" anchor="ctr">
            <a:normAutofit/>
          </a:bodyPr>
          <a:lstStyle/>
          <a:p>
            <a:r>
              <a:rPr lang="en-US" sz="2000" dirty="0">
                <a:solidFill>
                  <a:srgbClr val="FFFFFF"/>
                </a:solidFill>
              </a:rPr>
              <a:t>Vehicle Accident</a:t>
            </a:r>
          </a:p>
          <a:p>
            <a:r>
              <a:rPr lang="en-US" sz="2000" dirty="0">
                <a:solidFill>
                  <a:srgbClr val="FFFFFF"/>
                </a:solidFill>
              </a:rPr>
              <a:t>HAZMAT/WMD</a:t>
            </a:r>
          </a:p>
          <a:p>
            <a:r>
              <a:rPr lang="en-US" sz="2000" dirty="0">
                <a:solidFill>
                  <a:srgbClr val="FFFFFF"/>
                </a:solidFill>
              </a:rPr>
              <a:t>Environmental</a:t>
            </a:r>
          </a:p>
          <a:p>
            <a:r>
              <a:rPr lang="en-US" sz="2000" dirty="0">
                <a:solidFill>
                  <a:srgbClr val="FFFFFF"/>
                </a:solidFill>
              </a:rPr>
              <a:t>Machinery</a:t>
            </a:r>
          </a:p>
          <a:p>
            <a:r>
              <a:rPr lang="en-US" sz="2000" dirty="0">
                <a:solidFill>
                  <a:srgbClr val="FFFFFF"/>
                </a:solidFill>
              </a:rPr>
              <a:t>Fire</a:t>
            </a:r>
          </a:p>
          <a:p>
            <a:r>
              <a:rPr lang="en-US" sz="2000" dirty="0">
                <a:solidFill>
                  <a:srgbClr val="FFFFFF"/>
                </a:solidFill>
              </a:rPr>
              <a:t>Collapse</a:t>
            </a:r>
          </a:p>
          <a:p>
            <a:r>
              <a:rPr lang="en-US" sz="2000" dirty="0">
                <a:solidFill>
                  <a:srgbClr val="FFFFFF"/>
                </a:solidFill>
              </a:rPr>
              <a:t>Explosion</a:t>
            </a:r>
          </a:p>
          <a:p>
            <a:r>
              <a:rPr lang="en-US" sz="2000" dirty="0">
                <a:solidFill>
                  <a:srgbClr val="FFFFFF"/>
                </a:solidFill>
              </a:rPr>
              <a:t>Acts of violence</a:t>
            </a:r>
          </a:p>
        </p:txBody>
      </p:sp>
      <p:pic>
        <p:nvPicPr>
          <p:cNvPr id="6" name="Content Placeholder 5">
            <a:extLst>
              <a:ext uri="{FF2B5EF4-FFF2-40B4-BE49-F238E27FC236}">
                <a16:creationId xmlns:a16="http://schemas.microsoft.com/office/drawing/2014/main" id="{BB10A15C-4976-1D6E-BD82-E40C22A5F6D5}"/>
              </a:ext>
            </a:extLst>
          </p:cNvPr>
          <p:cNvPicPr>
            <a:picLocks noGrp="1" noChangeAspect="1"/>
          </p:cNvPicPr>
          <p:nvPr>
            <p:ph sz="half" idx="2"/>
          </p:nvPr>
        </p:nvPicPr>
        <p:blipFill rotWithShape="1">
          <a:blip r:embed="rId3"/>
          <a:srcRect r="-3" b="3291"/>
          <a:stretch/>
        </p:blipFill>
        <p:spPr>
          <a:xfrm>
            <a:off x="4241824" y="619432"/>
            <a:ext cx="3703320" cy="2847165"/>
          </a:xfrm>
          <a:prstGeom prst="rect">
            <a:avLst/>
          </a:prstGeom>
        </p:spPr>
      </p:pic>
      <p:pic>
        <p:nvPicPr>
          <p:cNvPr id="6146" name="Picture 2" descr="2 staff members found dead after school building collapses in Minneapolis -  ABC News">
            <a:extLst>
              <a:ext uri="{FF2B5EF4-FFF2-40B4-BE49-F238E27FC236}">
                <a16:creationId xmlns:a16="http://schemas.microsoft.com/office/drawing/2014/main" id="{6FD19E03-4F56-3B1D-37E1-28B9C5F48A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201" r="8641" b="-1"/>
          <a:stretch/>
        </p:blipFill>
        <p:spPr bwMode="auto">
          <a:xfrm>
            <a:off x="8042506" y="619432"/>
            <a:ext cx="3702973" cy="2847165"/>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Crews Battle Huge Building Fire In South Minneapolis - YouTube">
            <a:extLst>
              <a:ext uri="{FF2B5EF4-FFF2-40B4-BE49-F238E27FC236}">
                <a16:creationId xmlns:a16="http://schemas.microsoft.com/office/drawing/2014/main" id="{EADC63B4-A6AE-B9EC-3E11-08E2B5EB2C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14" r="18486" b="-3"/>
          <a:stretch/>
        </p:blipFill>
        <p:spPr bwMode="auto">
          <a:xfrm>
            <a:off x="4241818" y="3562350"/>
            <a:ext cx="3703320" cy="282549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azmat Compliance: Ohio Chemical Spill | Hazmat University">
            <a:extLst>
              <a:ext uri="{FF2B5EF4-FFF2-40B4-BE49-F238E27FC236}">
                <a16:creationId xmlns:a16="http://schemas.microsoft.com/office/drawing/2014/main" id="{A28CB240-1F63-CD14-86D4-5B508BBCAB5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113" r="20874" b="3"/>
          <a:stretch/>
        </p:blipFill>
        <p:spPr bwMode="auto">
          <a:xfrm>
            <a:off x="8037119" y="3562351"/>
            <a:ext cx="3702973" cy="2825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051048"/>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4126825C-C353-4D81-8E07-98E05DBA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77" name="Rectangle 7176">
            <a:extLst>
              <a:ext uri="{FF2B5EF4-FFF2-40B4-BE49-F238E27FC236}">
                <a16:creationId xmlns:a16="http://schemas.microsoft.com/office/drawing/2014/main" id="{C0ADCA04-5B25-4F5E-9F91-4EE56EC95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79" name="Rectangle 7178">
            <a:extLst>
              <a:ext uri="{FF2B5EF4-FFF2-40B4-BE49-F238E27FC236}">
                <a16:creationId xmlns:a16="http://schemas.microsoft.com/office/drawing/2014/main" id="{5DB20E88-3AE1-4383-86CB-932E77207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81" name="Rectangle 7180">
            <a:extLst>
              <a:ext uri="{FF2B5EF4-FFF2-40B4-BE49-F238E27FC236}">
                <a16:creationId xmlns:a16="http://schemas.microsoft.com/office/drawing/2014/main" id="{61588EAD-27DD-4E2D-B308-47C473EC9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7183" name="Rectangle 7182">
            <a:extLst>
              <a:ext uri="{FF2B5EF4-FFF2-40B4-BE49-F238E27FC236}">
                <a16:creationId xmlns:a16="http://schemas.microsoft.com/office/drawing/2014/main" id="{1D5EA905-60F6-495B-BC4F-A58B9D1B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28CA72-6937-C40B-A2E9-E7FAF10AEB6F}"/>
              </a:ext>
            </a:extLst>
          </p:cNvPr>
          <p:cNvSpPr>
            <a:spLocks noGrp="1"/>
          </p:cNvSpPr>
          <p:nvPr>
            <p:ph type="title"/>
          </p:nvPr>
        </p:nvSpPr>
        <p:spPr>
          <a:xfrm>
            <a:off x="584202" y="702156"/>
            <a:ext cx="7225075" cy="1013800"/>
          </a:xfrm>
        </p:spPr>
        <p:txBody>
          <a:bodyPr vert="horz" lIns="91440" tIns="45720" rIns="91440" bIns="45720" rtlCol="0" anchor="b">
            <a:normAutofit/>
          </a:bodyPr>
          <a:lstStyle/>
          <a:p>
            <a:r>
              <a:rPr lang="en-US" dirty="0">
                <a:solidFill>
                  <a:schemeClr val="accent1"/>
                </a:solidFill>
              </a:rPr>
              <a:t>Life safety</a:t>
            </a:r>
          </a:p>
        </p:txBody>
      </p:sp>
      <p:grpSp>
        <p:nvGrpSpPr>
          <p:cNvPr id="7185" name="Group 7184">
            <a:extLst>
              <a:ext uri="{FF2B5EF4-FFF2-40B4-BE49-F238E27FC236}">
                <a16:creationId xmlns:a16="http://schemas.microsoft.com/office/drawing/2014/main" id="{8621EE3E-1667-4864-956E-8309811CB9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7186" name="Rectangle 7185">
              <a:extLst>
                <a:ext uri="{FF2B5EF4-FFF2-40B4-BE49-F238E27FC236}">
                  <a16:creationId xmlns:a16="http://schemas.microsoft.com/office/drawing/2014/main" id="{0ACCC35D-7F2D-46AC-8745-DD7C2EF42B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87" name="Rectangle 7186">
              <a:extLst>
                <a:ext uri="{FF2B5EF4-FFF2-40B4-BE49-F238E27FC236}">
                  <a16:creationId xmlns:a16="http://schemas.microsoft.com/office/drawing/2014/main" id="{A933B6CF-C9B2-4217-9C19-CB6517D964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88" name="Rectangle 7187">
              <a:extLst>
                <a:ext uri="{FF2B5EF4-FFF2-40B4-BE49-F238E27FC236}">
                  <a16:creationId xmlns:a16="http://schemas.microsoft.com/office/drawing/2014/main" id="{95477868-77F6-4429-BFF6-4265BC3543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Content Placeholder 2">
            <a:extLst>
              <a:ext uri="{FF2B5EF4-FFF2-40B4-BE49-F238E27FC236}">
                <a16:creationId xmlns:a16="http://schemas.microsoft.com/office/drawing/2014/main" id="{B80B0792-2852-021A-E9EA-04A7717CDC84}"/>
              </a:ext>
            </a:extLst>
          </p:cNvPr>
          <p:cNvSpPr>
            <a:spLocks noGrp="1"/>
          </p:cNvSpPr>
          <p:nvPr>
            <p:ph sz="half" idx="1"/>
          </p:nvPr>
        </p:nvSpPr>
        <p:spPr>
          <a:xfrm>
            <a:off x="584203" y="1896533"/>
            <a:ext cx="8595515" cy="3962266"/>
          </a:xfrm>
        </p:spPr>
        <p:txBody>
          <a:bodyPr vert="horz" lIns="91440" tIns="45720" rIns="91440" bIns="45720" rtlCol="0" anchor="ctr">
            <a:normAutofit/>
          </a:bodyPr>
          <a:lstStyle/>
          <a:p>
            <a:r>
              <a:rPr lang="en-US" sz="2000" dirty="0"/>
              <a:t>As quickly as possible</a:t>
            </a:r>
          </a:p>
          <a:p>
            <a:pPr lvl="1"/>
            <a:r>
              <a:rPr lang="en-US" sz="1800" dirty="0"/>
              <a:t>Remove patients from immediate danger</a:t>
            </a:r>
          </a:p>
          <a:p>
            <a:pPr lvl="1"/>
            <a:r>
              <a:rPr lang="en-US" sz="1800" dirty="0"/>
              <a:t>Triage all patients involved</a:t>
            </a:r>
          </a:p>
          <a:p>
            <a:pPr lvl="1"/>
            <a:r>
              <a:rPr lang="en-US" sz="1800" dirty="0"/>
              <a:t>Obtain accurate patient count and level of care required</a:t>
            </a:r>
          </a:p>
          <a:p>
            <a:pPr lvl="1"/>
            <a:r>
              <a:rPr lang="en-US" sz="1800" dirty="0"/>
              <a:t>Determine appropriate level of resources to extricate, triage, treat, and transport</a:t>
            </a:r>
          </a:p>
          <a:p>
            <a:pPr lvl="1"/>
            <a:r>
              <a:rPr lang="en-US" sz="1800" dirty="0"/>
              <a:t>Extricate all patients to a triage area/casualty collection point</a:t>
            </a:r>
          </a:p>
          <a:p>
            <a:pPr lvl="1"/>
            <a:r>
              <a:rPr lang="en-US" sz="1800" dirty="0"/>
              <a:t>Deliver appropriate level of treatment to all patients involved – Address Life Threats</a:t>
            </a:r>
          </a:p>
          <a:p>
            <a:pPr lvl="1"/>
            <a:r>
              <a:rPr lang="en-US" sz="1800" dirty="0"/>
              <a:t>Continue care and transport all patients to appropriate definitive care</a:t>
            </a:r>
          </a:p>
        </p:txBody>
      </p:sp>
    </p:spTree>
    <p:extLst>
      <p:ext uri="{BB962C8B-B14F-4D97-AF65-F5344CB8AC3E}">
        <p14:creationId xmlns:p14="http://schemas.microsoft.com/office/powerpoint/2010/main" val="2012567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4126825C-C353-4D81-8E07-98E05DBA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77" name="Rectangle 7176">
            <a:extLst>
              <a:ext uri="{FF2B5EF4-FFF2-40B4-BE49-F238E27FC236}">
                <a16:creationId xmlns:a16="http://schemas.microsoft.com/office/drawing/2014/main" id="{C0ADCA04-5B25-4F5E-9F91-4EE56EC95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79" name="Rectangle 7178">
            <a:extLst>
              <a:ext uri="{FF2B5EF4-FFF2-40B4-BE49-F238E27FC236}">
                <a16:creationId xmlns:a16="http://schemas.microsoft.com/office/drawing/2014/main" id="{5DB20E88-3AE1-4383-86CB-932E77207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81" name="Rectangle 7180">
            <a:extLst>
              <a:ext uri="{FF2B5EF4-FFF2-40B4-BE49-F238E27FC236}">
                <a16:creationId xmlns:a16="http://schemas.microsoft.com/office/drawing/2014/main" id="{61588EAD-27DD-4E2D-B308-47C473EC9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7183" name="Rectangle 7182">
            <a:extLst>
              <a:ext uri="{FF2B5EF4-FFF2-40B4-BE49-F238E27FC236}">
                <a16:creationId xmlns:a16="http://schemas.microsoft.com/office/drawing/2014/main" id="{1D5EA905-60F6-495B-BC4F-A58B9D1B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28CA72-6937-C40B-A2E9-E7FAF10AEB6F}"/>
              </a:ext>
            </a:extLst>
          </p:cNvPr>
          <p:cNvSpPr>
            <a:spLocks noGrp="1"/>
          </p:cNvSpPr>
          <p:nvPr>
            <p:ph type="title"/>
          </p:nvPr>
        </p:nvSpPr>
        <p:spPr>
          <a:xfrm>
            <a:off x="537316" y="698765"/>
            <a:ext cx="7225075" cy="1013800"/>
          </a:xfrm>
        </p:spPr>
        <p:txBody>
          <a:bodyPr vert="horz" lIns="91440" tIns="45720" rIns="91440" bIns="45720" rtlCol="0" anchor="b">
            <a:normAutofit/>
          </a:bodyPr>
          <a:lstStyle/>
          <a:p>
            <a:r>
              <a:rPr lang="en-US" dirty="0">
                <a:solidFill>
                  <a:schemeClr val="accent1"/>
                </a:solidFill>
              </a:rPr>
              <a:t>Patient environment </a:t>
            </a:r>
          </a:p>
        </p:txBody>
      </p:sp>
      <p:grpSp>
        <p:nvGrpSpPr>
          <p:cNvPr id="7185" name="Group 7184">
            <a:extLst>
              <a:ext uri="{FF2B5EF4-FFF2-40B4-BE49-F238E27FC236}">
                <a16:creationId xmlns:a16="http://schemas.microsoft.com/office/drawing/2014/main" id="{8621EE3E-1667-4864-956E-8309811CB9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7186" name="Rectangle 7185">
              <a:extLst>
                <a:ext uri="{FF2B5EF4-FFF2-40B4-BE49-F238E27FC236}">
                  <a16:creationId xmlns:a16="http://schemas.microsoft.com/office/drawing/2014/main" id="{0ACCC35D-7F2D-46AC-8745-DD7C2EF42B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87" name="Rectangle 7186">
              <a:extLst>
                <a:ext uri="{FF2B5EF4-FFF2-40B4-BE49-F238E27FC236}">
                  <a16:creationId xmlns:a16="http://schemas.microsoft.com/office/drawing/2014/main" id="{A933B6CF-C9B2-4217-9C19-CB6517D964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88" name="Rectangle 7187">
              <a:extLst>
                <a:ext uri="{FF2B5EF4-FFF2-40B4-BE49-F238E27FC236}">
                  <a16:creationId xmlns:a16="http://schemas.microsoft.com/office/drawing/2014/main" id="{95477868-77F6-4429-BFF6-4265BC3543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Content Placeholder 2">
            <a:extLst>
              <a:ext uri="{FF2B5EF4-FFF2-40B4-BE49-F238E27FC236}">
                <a16:creationId xmlns:a16="http://schemas.microsoft.com/office/drawing/2014/main" id="{B80B0792-2852-021A-E9EA-04A7717CDC84}"/>
              </a:ext>
            </a:extLst>
          </p:cNvPr>
          <p:cNvSpPr>
            <a:spLocks noGrp="1"/>
          </p:cNvSpPr>
          <p:nvPr>
            <p:ph sz="half" idx="1"/>
          </p:nvPr>
        </p:nvSpPr>
        <p:spPr>
          <a:xfrm>
            <a:off x="584204" y="1896533"/>
            <a:ext cx="7225074" cy="3962266"/>
          </a:xfrm>
        </p:spPr>
        <p:txBody>
          <a:bodyPr vert="horz" lIns="91440" tIns="45720" rIns="91440" bIns="45720" rtlCol="0" anchor="ctr">
            <a:normAutofit/>
          </a:bodyPr>
          <a:lstStyle/>
          <a:p>
            <a:r>
              <a:rPr lang="en-US" sz="2000" dirty="0"/>
              <a:t>Any patients exposed to IDLH environment/immediate danger?</a:t>
            </a:r>
          </a:p>
          <a:p>
            <a:r>
              <a:rPr lang="en-US" sz="2000" dirty="0"/>
              <a:t>Any patients/rescuers require decontamination?</a:t>
            </a:r>
          </a:p>
          <a:p>
            <a:r>
              <a:rPr lang="en-US" sz="2000" dirty="0"/>
              <a:t>What is the scope/size of impact area?</a:t>
            </a:r>
          </a:p>
          <a:p>
            <a:r>
              <a:rPr lang="en-US" sz="2000" dirty="0"/>
              <a:t>Are there any patients trapped (vehicles, buildings, etc.)?</a:t>
            </a:r>
          </a:p>
          <a:p>
            <a:r>
              <a:rPr lang="en-US" sz="2000" dirty="0"/>
              <a:t>Are there any patients located within difficult topography?</a:t>
            </a:r>
          </a:p>
          <a:p>
            <a:r>
              <a:rPr lang="en-US" sz="2000" dirty="0"/>
              <a:t>How much resource/equipment will be required to extricate patients from current environment to treatment/transport area?</a:t>
            </a:r>
          </a:p>
        </p:txBody>
      </p:sp>
      <p:pic>
        <p:nvPicPr>
          <p:cNvPr id="7" name="Picture 6">
            <a:extLst>
              <a:ext uri="{FF2B5EF4-FFF2-40B4-BE49-F238E27FC236}">
                <a16:creationId xmlns:a16="http://schemas.microsoft.com/office/drawing/2014/main" id="{FDDDA10A-7C4B-4D75-0901-130A5730E15D}"/>
              </a:ext>
            </a:extLst>
          </p:cNvPr>
          <p:cNvPicPr>
            <a:picLocks noChangeAspect="1"/>
          </p:cNvPicPr>
          <p:nvPr/>
        </p:nvPicPr>
        <p:blipFill>
          <a:blip r:embed="rId3"/>
          <a:stretch>
            <a:fillRect/>
          </a:stretch>
        </p:blipFill>
        <p:spPr>
          <a:xfrm>
            <a:off x="7815032" y="1036053"/>
            <a:ext cx="2174795" cy="1801119"/>
          </a:xfrm>
          <a:prstGeom prst="rect">
            <a:avLst/>
          </a:prstGeom>
        </p:spPr>
      </p:pic>
      <p:pic>
        <p:nvPicPr>
          <p:cNvPr id="8" name="Picture 7">
            <a:extLst>
              <a:ext uri="{FF2B5EF4-FFF2-40B4-BE49-F238E27FC236}">
                <a16:creationId xmlns:a16="http://schemas.microsoft.com/office/drawing/2014/main" id="{D926D882-9300-1F03-A9AD-CEF999E22BE0}"/>
              </a:ext>
            </a:extLst>
          </p:cNvPr>
          <p:cNvPicPr>
            <a:picLocks noChangeAspect="1"/>
          </p:cNvPicPr>
          <p:nvPr/>
        </p:nvPicPr>
        <p:blipFill>
          <a:blip r:embed="rId4"/>
          <a:stretch>
            <a:fillRect/>
          </a:stretch>
        </p:blipFill>
        <p:spPr>
          <a:xfrm>
            <a:off x="10000722" y="1904488"/>
            <a:ext cx="1994451" cy="2349712"/>
          </a:xfrm>
          <a:prstGeom prst="rect">
            <a:avLst/>
          </a:prstGeom>
        </p:spPr>
      </p:pic>
      <p:pic>
        <p:nvPicPr>
          <p:cNvPr id="9" name="Picture 8">
            <a:extLst>
              <a:ext uri="{FF2B5EF4-FFF2-40B4-BE49-F238E27FC236}">
                <a16:creationId xmlns:a16="http://schemas.microsoft.com/office/drawing/2014/main" id="{1F8C271B-343A-EDCC-21F1-86B077E41C36}"/>
              </a:ext>
            </a:extLst>
          </p:cNvPr>
          <p:cNvPicPr>
            <a:picLocks noChangeAspect="1"/>
          </p:cNvPicPr>
          <p:nvPr/>
        </p:nvPicPr>
        <p:blipFill>
          <a:blip r:embed="rId5"/>
          <a:stretch>
            <a:fillRect/>
          </a:stretch>
        </p:blipFill>
        <p:spPr>
          <a:xfrm>
            <a:off x="7826171" y="4171584"/>
            <a:ext cx="4135271" cy="2031148"/>
          </a:xfrm>
          <a:prstGeom prst="rect">
            <a:avLst/>
          </a:prstGeom>
        </p:spPr>
      </p:pic>
    </p:spTree>
    <p:extLst>
      <p:ext uri="{BB962C8B-B14F-4D97-AF65-F5344CB8AC3E}">
        <p14:creationId xmlns:p14="http://schemas.microsoft.com/office/powerpoint/2010/main" val="3679091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4126825C-C353-4D81-8E07-98E05DBA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77" name="Rectangle 7176">
            <a:extLst>
              <a:ext uri="{FF2B5EF4-FFF2-40B4-BE49-F238E27FC236}">
                <a16:creationId xmlns:a16="http://schemas.microsoft.com/office/drawing/2014/main" id="{C0ADCA04-5B25-4F5E-9F91-4EE56EC95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79" name="Rectangle 7178">
            <a:extLst>
              <a:ext uri="{FF2B5EF4-FFF2-40B4-BE49-F238E27FC236}">
                <a16:creationId xmlns:a16="http://schemas.microsoft.com/office/drawing/2014/main" id="{5DB20E88-3AE1-4383-86CB-932E77207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81" name="Rectangle 7180">
            <a:extLst>
              <a:ext uri="{FF2B5EF4-FFF2-40B4-BE49-F238E27FC236}">
                <a16:creationId xmlns:a16="http://schemas.microsoft.com/office/drawing/2014/main" id="{61588EAD-27DD-4E2D-B308-47C473EC9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7183" name="Rectangle 7182">
            <a:extLst>
              <a:ext uri="{FF2B5EF4-FFF2-40B4-BE49-F238E27FC236}">
                <a16:creationId xmlns:a16="http://schemas.microsoft.com/office/drawing/2014/main" id="{1D5EA905-60F6-495B-BC4F-A58B9D1B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28CA72-6937-C40B-A2E9-E7FAF10AEB6F}"/>
              </a:ext>
            </a:extLst>
          </p:cNvPr>
          <p:cNvSpPr>
            <a:spLocks noGrp="1"/>
          </p:cNvSpPr>
          <p:nvPr>
            <p:ph type="title"/>
          </p:nvPr>
        </p:nvSpPr>
        <p:spPr>
          <a:xfrm>
            <a:off x="584202" y="702156"/>
            <a:ext cx="7225075" cy="1013800"/>
          </a:xfrm>
        </p:spPr>
        <p:txBody>
          <a:bodyPr vert="horz" lIns="91440" tIns="45720" rIns="91440" bIns="45720" rtlCol="0" anchor="b">
            <a:normAutofit/>
          </a:bodyPr>
          <a:lstStyle/>
          <a:p>
            <a:r>
              <a:rPr lang="en-US">
                <a:solidFill>
                  <a:schemeClr val="accent1"/>
                </a:solidFill>
              </a:rPr>
              <a:t>Arrangement</a:t>
            </a:r>
          </a:p>
        </p:txBody>
      </p:sp>
      <p:grpSp>
        <p:nvGrpSpPr>
          <p:cNvPr id="7185" name="Group 7184">
            <a:extLst>
              <a:ext uri="{FF2B5EF4-FFF2-40B4-BE49-F238E27FC236}">
                <a16:creationId xmlns:a16="http://schemas.microsoft.com/office/drawing/2014/main" id="{8621EE3E-1667-4864-956E-8309811CB9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7186" name="Rectangle 7185">
              <a:extLst>
                <a:ext uri="{FF2B5EF4-FFF2-40B4-BE49-F238E27FC236}">
                  <a16:creationId xmlns:a16="http://schemas.microsoft.com/office/drawing/2014/main" id="{0ACCC35D-7F2D-46AC-8745-DD7C2EF42B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87" name="Rectangle 7186">
              <a:extLst>
                <a:ext uri="{FF2B5EF4-FFF2-40B4-BE49-F238E27FC236}">
                  <a16:creationId xmlns:a16="http://schemas.microsoft.com/office/drawing/2014/main" id="{A933B6CF-C9B2-4217-9C19-CB6517D964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88" name="Rectangle 7187">
              <a:extLst>
                <a:ext uri="{FF2B5EF4-FFF2-40B4-BE49-F238E27FC236}">
                  <a16:creationId xmlns:a16="http://schemas.microsoft.com/office/drawing/2014/main" id="{95477868-77F6-4429-BFF6-4265BC3543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Content Placeholder 2">
            <a:extLst>
              <a:ext uri="{FF2B5EF4-FFF2-40B4-BE49-F238E27FC236}">
                <a16:creationId xmlns:a16="http://schemas.microsoft.com/office/drawing/2014/main" id="{B80B0792-2852-021A-E9EA-04A7717CDC84}"/>
              </a:ext>
            </a:extLst>
          </p:cNvPr>
          <p:cNvSpPr>
            <a:spLocks noGrp="1"/>
          </p:cNvSpPr>
          <p:nvPr>
            <p:ph sz="half" idx="1"/>
          </p:nvPr>
        </p:nvSpPr>
        <p:spPr>
          <a:xfrm>
            <a:off x="584204" y="1896533"/>
            <a:ext cx="7225074" cy="3962266"/>
          </a:xfrm>
        </p:spPr>
        <p:txBody>
          <a:bodyPr vert="horz" lIns="91440" tIns="45720" rIns="91440" bIns="45720" rtlCol="0" anchor="ctr">
            <a:normAutofit lnSpcReduction="10000"/>
          </a:bodyPr>
          <a:lstStyle/>
          <a:p>
            <a:r>
              <a:rPr lang="en-US" sz="2000" dirty="0"/>
              <a:t>Access for law, fire, and EMS – to and from scene</a:t>
            </a:r>
          </a:p>
          <a:p>
            <a:r>
              <a:rPr lang="en-US" sz="2000" dirty="0"/>
              <a:t>Protect the incident scene/impact area</a:t>
            </a:r>
          </a:p>
          <a:p>
            <a:r>
              <a:rPr lang="en-US" sz="2000" dirty="0"/>
              <a:t>Traffic conditions surrounding incident scene</a:t>
            </a:r>
          </a:p>
          <a:p>
            <a:r>
              <a:rPr lang="en-US" sz="2000" dirty="0"/>
              <a:t>Identifying best locations for:</a:t>
            </a:r>
          </a:p>
          <a:p>
            <a:pPr lvl="1"/>
            <a:r>
              <a:rPr lang="en-US" sz="1800" dirty="0"/>
              <a:t>Level 1 and 2 staging</a:t>
            </a:r>
          </a:p>
          <a:p>
            <a:pPr lvl="1"/>
            <a:r>
              <a:rPr lang="en-US" sz="1800" dirty="0"/>
              <a:t>Unit travel time from staging to work assignment/patient locations</a:t>
            </a:r>
          </a:p>
          <a:p>
            <a:pPr lvl="1"/>
            <a:r>
              <a:rPr lang="en-US" sz="1800" dirty="0"/>
              <a:t>Patient travel times from extrication to triage area/casualty collection point</a:t>
            </a:r>
          </a:p>
          <a:p>
            <a:pPr lvl="1"/>
            <a:r>
              <a:rPr lang="en-US" sz="1800" dirty="0"/>
              <a:t>Patient travel times from triage/CCP to transport area</a:t>
            </a:r>
          </a:p>
          <a:p>
            <a:pPr lvl="1"/>
            <a:r>
              <a:rPr lang="en-US" sz="1800" dirty="0"/>
              <a:t>Patient transport times from scene to hospital</a:t>
            </a:r>
          </a:p>
        </p:txBody>
      </p:sp>
      <p:pic>
        <p:nvPicPr>
          <p:cNvPr id="7170" name="Picture 2" descr="residential house planing design master plan landscape architecture layout  | Urban design plan, Landscape architecture design, Layout architecture">
            <a:extLst>
              <a:ext uri="{FF2B5EF4-FFF2-40B4-BE49-F238E27FC236}">
                <a16:creationId xmlns:a16="http://schemas.microsoft.com/office/drawing/2014/main" id="{F8B83014-0B31-47E6-30B5-F9B3527E85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65" r="-2" b="449"/>
          <a:stretch/>
        </p:blipFill>
        <p:spPr bwMode="auto">
          <a:xfrm>
            <a:off x="8042590" y="641102"/>
            <a:ext cx="3702877" cy="2828500"/>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a:extLst>
              <a:ext uri="{FF2B5EF4-FFF2-40B4-BE49-F238E27FC236}">
                <a16:creationId xmlns:a16="http://schemas.microsoft.com/office/drawing/2014/main" id="{6E6AB78C-6F30-9C93-527C-00371317DA08}"/>
              </a:ext>
            </a:extLst>
          </p:cNvPr>
          <p:cNvPicPr>
            <a:picLocks noGrp="1" noChangeAspect="1"/>
          </p:cNvPicPr>
          <p:nvPr>
            <p:ph sz="half" idx="2"/>
          </p:nvPr>
        </p:nvPicPr>
        <p:blipFill rotWithShape="1">
          <a:blip r:embed="rId4"/>
          <a:srcRect t="1083" r="-5" b="5060"/>
          <a:stretch/>
        </p:blipFill>
        <p:spPr>
          <a:xfrm>
            <a:off x="8042590" y="3562063"/>
            <a:ext cx="3702877" cy="2828501"/>
          </a:xfrm>
          <a:prstGeom prst="rect">
            <a:avLst/>
          </a:prstGeom>
        </p:spPr>
      </p:pic>
    </p:spTree>
    <p:extLst>
      <p:ext uri="{BB962C8B-B14F-4D97-AF65-F5344CB8AC3E}">
        <p14:creationId xmlns:p14="http://schemas.microsoft.com/office/powerpoint/2010/main" val="1779475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4126825C-C353-4D81-8E07-98E05DBA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77" name="Rectangle 7176">
            <a:extLst>
              <a:ext uri="{FF2B5EF4-FFF2-40B4-BE49-F238E27FC236}">
                <a16:creationId xmlns:a16="http://schemas.microsoft.com/office/drawing/2014/main" id="{C0ADCA04-5B25-4F5E-9F91-4EE56EC95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79" name="Rectangle 7178">
            <a:extLst>
              <a:ext uri="{FF2B5EF4-FFF2-40B4-BE49-F238E27FC236}">
                <a16:creationId xmlns:a16="http://schemas.microsoft.com/office/drawing/2014/main" id="{5DB20E88-3AE1-4383-86CB-932E77207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81" name="Rectangle 7180">
            <a:extLst>
              <a:ext uri="{FF2B5EF4-FFF2-40B4-BE49-F238E27FC236}">
                <a16:creationId xmlns:a16="http://schemas.microsoft.com/office/drawing/2014/main" id="{61588EAD-27DD-4E2D-B308-47C473EC9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7183" name="Rectangle 7182">
            <a:extLst>
              <a:ext uri="{FF2B5EF4-FFF2-40B4-BE49-F238E27FC236}">
                <a16:creationId xmlns:a16="http://schemas.microsoft.com/office/drawing/2014/main" id="{1D5EA905-60F6-495B-BC4F-A58B9D1B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28CA72-6937-C40B-A2E9-E7FAF10AEB6F}"/>
              </a:ext>
            </a:extLst>
          </p:cNvPr>
          <p:cNvSpPr>
            <a:spLocks noGrp="1"/>
          </p:cNvSpPr>
          <p:nvPr>
            <p:ph type="title"/>
          </p:nvPr>
        </p:nvSpPr>
        <p:spPr>
          <a:xfrm>
            <a:off x="584202" y="702156"/>
            <a:ext cx="7225075" cy="1013800"/>
          </a:xfrm>
        </p:spPr>
        <p:txBody>
          <a:bodyPr vert="horz" lIns="91440" tIns="45720" rIns="91440" bIns="45720" rtlCol="0" anchor="b">
            <a:normAutofit/>
          </a:bodyPr>
          <a:lstStyle/>
          <a:p>
            <a:r>
              <a:rPr lang="en-US" dirty="0">
                <a:solidFill>
                  <a:schemeClr val="accent1"/>
                </a:solidFill>
              </a:rPr>
              <a:t>resources</a:t>
            </a:r>
          </a:p>
        </p:txBody>
      </p:sp>
      <p:grpSp>
        <p:nvGrpSpPr>
          <p:cNvPr id="7185" name="Group 7184">
            <a:extLst>
              <a:ext uri="{FF2B5EF4-FFF2-40B4-BE49-F238E27FC236}">
                <a16:creationId xmlns:a16="http://schemas.microsoft.com/office/drawing/2014/main" id="{8621EE3E-1667-4864-956E-8309811CB9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7186" name="Rectangle 7185">
              <a:extLst>
                <a:ext uri="{FF2B5EF4-FFF2-40B4-BE49-F238E27FC236}">
                  <a16:creationId xmlns:a16="http://schemas.microsoft.com/office/drawing/2014/main" id="{0ACCC35D-7F2D-46AC-8745-DD7C2EF42B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87" name="Rectangle 7186">
              <a:extLst>
                <a:ext uri="{FF2B5EF4-FFF2-40B4-BE49-F238E27FC236}">
                  <a16:creationId xmlns:a16="http://schemas.microsoft.com/office/drawing/2014/main" id="{A933B6CF-C9B2-4217-9C19-CB6517D964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88" name="Rectangle 7187">
              <a:extLst>
                <a:ext uri="{FF2B5EF4-FFF2-40B4-BE49-F238E27FC236}">
                  <a16:creationId xmlns:a16="http://schemas.microsoft.com/office/drawing/2014/main" id="{95477868-77F6-4429-BFF6-4265BC3543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Content Placeholder 2">
            <a:extLst>
              <a:ext uri="{FF2B5EF4-FFF2-40B4-BE49-F238E27FC236}">
                <a16:creationId xmlns:a16="http://schemas.microsoft.com/office/drawing/2014/main" id="{B80B0792-2852-021A-E9EA-04A7717CDC84}"/>
              </a:ext>
            </a:extLst>
          </p:cNvPr>
          <p:cNvSpPr>
            <a:spLocks noGrp="1"/>
          </p:cNvSpPr>
          <p:nvPr>
            <p:ph sz="half" idx="1"/>
          </p:nvPr>
        </p:nvSpPr>
        <p:spPr>
          <a:xfrm>
            <a:off x="584204" y="1896533"/>
            <a:ext cx="5716235" cy="3962266"/>
          </a:xfrm>
        </p:spPr>
        <p:txBody>
          <a:bodyPr vert="horz" lIns="91440" tIns="45720" rIns="91440" bIns="45720" rtlCol="0" anchor="ctr">
            <a:normAutofit lnSpcReduction="10000"/>
          </a:bodyPr>
          <a:lstStyle/>
          <a:p>
            <a:r>
              <a:rPr lang="en-US" dirty="0"/>
              <a:t>Staffing/Equipment on scene, responding, or in reserve</a:t>
            </a:r>
          </a:p>
          <a:p>
            <a:r>
              <a:rPr lang="en-US" dirty="0"/>
              <a:t>Capabilities of responding personnel</a:t>
            </a:r>
          </a:p>
          <a:p>
            <a:r>
              <a:rPr lang="en-US" dirty="0"/>
              <a:t>Transport capabilities</a:t>
            </a:r>
          </a:p>
          <a:p>
            <a:r>
              <a:rPr lang="en-US" dirty="0"/>
              <a:t>Extrication/Rescue capabilities</a:t>
            </a:r>
          </a:p>
          <a:p>
            <a:r>
              <a:rPr lang="en-US" dirty="0" err="1"/>
              <a:t>Decon</a:t>
            </a:r>
            <a:r>
              <a:rPr lang="en-US" dirty="0"/>
              <a:t>/HAZMAT capabilities</a:t>
            </a:r>
          </a:p>
          <a:p>
            <a:r>
              <a:rPr lang="en-US" dirty="0"/>
              <a:t>CHEMPACK</a:t>
            </a:r>
          </a:p>
          <a:p>
            <a:r>
              <a:rPr lang="en-US" dirty="0"/>
              <a:t>Response times</a:t>
            </a:r>
          </a:p>
          <a:p>
            <a:r>
              <a:rPr lang="en-US" dirty="0"/>
              <a:t>Medical Director/Physician</a:t>
            </a:r>
          </a:p>
          <a:p>
            <a:r>
              <a:rPr lang="en-US" dirty="0"/>
              <a:t>Law enforcement to manage, maintain, and document</a:t>
            </a:r>
          </a:p>
          <a:p>
            <a:r>
              <a:rPr lang="en-US" dirty="0"/>
              <a:t>Manage/interact with other agencies as required</a:t>
            </a:r>
          </a:p>
        </p:txBody>
      </p:sp>
      <p:pic>
        <p:nvPicPr>
          <p:cNvPr id="6" name="Picture 5">
            <a:extLst>
              <a:ext uri="{FF2B5EF4-FFF2-40B4-BE49-F238E27FC236}">
                <a16:creationId xmlns:a16="http://schemas.microsoft.com/office/drawing/2014/main" id="{0A825E03-4741-7001-5C61-E120647BBF82}"/>
              </a:ext>
            </a:extLst>
          </p:cNvPr>
          <p:cNvPicPr>
            <a:picLocks noChangeAspect="1"/>
          </p:cNvPicPr>
          <p:nvPr/>
        </p:nvPicPr>
        <p:blipFill>
          <a:blip r:embed="rId3"/>
          <a:stretch>
            <a:fillRect/>
          </a:stretch>
        </p:blipFill>
        <p:spPr>
          <a:xfrm>
            <a:off x="6449632" y="2246631"/>
            <a:ext cx="1409700" cy="1400175"/>
          </a:xfrm>
          <a:prstGeom prst="rect">
            <a:avLst/>
          </a:prstGeom>
          <a:ln>
            <a:solidFill>
              <a:schemeClr val="accent1"/>
            </a:solidFill>
          </a:ln>
        </p:spPr>
      </p:pic>
      <p:pic>
        <p:nvPicPr>
          <p:cNvPr id="7" name="Picture 6">
            <a:extLst>
              <a:ext uri="{FF2B5EF4-FFF2-40B4-BE49-F238E27FC236}">
                <a16:creationId xmlns:a16="http://schemas.microsoft.com/office/drawing/2014/main" id="{02341ECE-4E43-ACF6-14D6-727016D63541}"/>
              </a:ext>
            </a:extLst>
          </p:cNvPr>
          <p:cNvPicPr>
            <a:picLocks noChangeAspect="1"/>
          </p:cNvPicPr>
          <p:nvPr/>
        </p:nvPicPr>
        <p:blipFill>
          <a:blip r:embed="rId4"/>
          <a:stretch>
            <a:fillRect/>
          </a:stretch>
        </p:blipFill>
        <p:spPr>
          <a:xfrm>
            <a:off x="8167793" y="2246631"/>
            <a:ext cx="1428750" cy="1400175"/>
          </a:xfrm>
          <a:prstGeom prst="rect">
            <a:avLst/>
          </a:prstGeom>
          <a:ln>
            <a:solidFill>
              <a:schemeClr val="accent1"/>
            </a:solidFill>
          </a:ln>
        </p:spPr>
      </p:pic>
      <p:pic>
        <p:nvPicPr>
          <p:cNvPr id="8" name="Picture 7">
            <a:extLst>
              <a:ext uri="{FF2B5EF4-FFF2-40B4-BE49-F238E27FC236}">
                <a16:creationId xmlns:a16="http://schemas.microsoft.com/office/drawing/2014/main" id="{C4398B49-25DA-58DB-07C2-22D31D00D55E}"/>
              </a:ext>
            </a:extLst>
          </p:cNvPr>
          <p:cNvPicPr>
            <a:picLocks noChangeAspect="1"/>
          </p:cNvPicPr>
          <p:nvPr/>
        </p:nvPicPr>
        <p:blipFill>
          <a:blip r:embed="rId5"/>
          <a:stretch>
            <a:fillRect/>
          </a:stretch>
        </p:blipFill>
        <p:spPr>
          <a:xfrm>
            <a:off x="9905004" y="2226961"/>
            <a:ext cx="1428750" cy="1438536"/>
          </a:xfrm>
          <a:prstGeom prst="rect">
            <a:avLst/>
          </a:prstGeom>
          <a:ln>
            <a:solidFill>
              <a:schemeClr val="accent1"/>
            </a:solidFill>
          </a:ln>
        </p:spPr>
      </p:pic>
      <p:pic>
        <p:nvPicPr>
          <p:cNvPr id="9" name="Picture 8">
            <a:extLst>
              <a:ext uri="{FF2B5EF4-FFF2-40B4-BE49-F238E27FC236}">
                <a16:creationId xmlns:a16="http://schemas.microsoft.com/office/drawing/2014/main" id="{8327D648-1037-0746-BA16-D9758A1A53F3}"/>
              </a:ext>
            </a:extLst>
          </p:cNvPr>
          <p:cNvPicPr>
            <a:picLocks noChangeAspect="1"/>
          </p:cNvPicPr>
          <p:nvPr/>
        </p:nvPicPr>
        <p:blipFill>
          <a:blip r:embed="rId6"/>
          <a:stretch>
            <a:fillRect/>
          </a:stretch>
        </p:blipFill>
        <p:spPr>
          <a:xfrm>
            <a:off x="6449632" y="3935650"/>
            <a:ext cx="1396657" cy="1396657"/>
          </a:xfrm>
          <a:prstGeom prst="rect">
            <a:avLst/>
          </a:prstGeom>
          <a:ln>
            <a:solidFill>
              <a:schemeClr val="accent1"/>
            </a:solidFill>
          </a:ln>
        </p:spPr>
      </p:pic>
      <p:pic>
        <p:nvPicPr>
          <p:cNvPr id="10" name="Picture 9">
            <a:extLst>
              <a:ext uri="{FF2B5EF4-FFF2-40B4-BE49-F238E27FC236}">
                <a16:creationId xmlns:a16="http://schemas.microsoft.com/office/drawing/2014/main" id="{70551263-5A37-2195-608C-BE55177F5571}"/>
              </a:ext>
            </a:extLst>
          </p:cNvPr>
          <p:cNvPicPr>
            <a:picLocks noChangeAspect="1"/>
          </p:cNvPicPr>
          <p:nvPr/>
        </p:nvPicPr>
        <p:blipFill>
          <a:blip r:embed="rId7"/>
          <a:stretch>
            <a:fillRect/>
          </a:stretch>
        </p:blipFill>
        <p:spPr>
          <a:xfrm>
            <a:off x="8167793" y="3946913"/>
            <a:ext cx="1428750" cy="1385394"/>
          </a:xfrm>
          <a:prstGeom prst="rect">
            <a:avLst/>
          </a:prstGeom>
          <a:ln>
            <a:solidFill>
              <a:schemeClr val="accent1"/>
            </a:solidFill>
          </a:ln>
        </p:spPr>
      </p:pic>
      <p:pic>
        <p:nvPicPr>
          <p:cNvPr id="11" name="Picture 10">
            <a:extLst>
              <a:ext uri="{FF2B5EF4-FFF2-40B4-BE49-F238E27FC236}">
                <a16:creationId xmlns:a16="http://schemas.microsoft.com/office/drawing/2014/main" id="{D7399BA8-E8A4-5083-1217-3EC427BF8667}"/>
              </a:ext>
            </a:extLst>
          </p:cNvPr>
          <p:cNvPicPr>
            <a:picLocks noChangeAspect="1"/>
          </p:cNvPicPr>
          <p:nvPr/>
        </p:nvPicPr>
        <p:blipFill>
          <a:blip r:embed="rId8"/>
          <a:stretch>
            <a:fillRect/>
          </a:stretch>
        </p:blipFill>
        <p:spPr>
          <a:xfrm>
            <a:off x="9918047" y="3946913"/>
            <a:ext cx="1428750" cy="1396657"/>
          </a:xfrm>
          <a:prstGeom prst="rect">
            <a:avLst/>
          </a:prstGeom>
          <a:ln>
            <a:solidFill>
              <a:schemeClr val="accent1"/>
            </a:solidFill>
          </a:ln>
        </p:spPr>
      </p:pic>
    </p:spTree>
    <p:extLst>
      <p:ext uri="{BB962C8B-B14F-4D97-AF65-F5344CB8AC3E}">
        <p14:creationId xmlns:p14="http://schemas.microsoft.com/office/powerpoint/2010/main" val="1290321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4126825C-C353-4D81-8E07-98E05DBA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77" name="Rectangle 7176">
            <a:extLst>
              <a:ext uri="{FF2B5EF4-FFF2-40B4-BE49-F238E27FC236}">
                <a16:creationId xmlns:a16="http://schemas.microsoft.com/office/drawing/2014/main" id="{C0ADCA04-5B25-4F5E-9F91-4EE56EC95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79" name="Rectangle 7178">
            <a:extLst>
              <a:ext uri="{FF2B5EF4-FFF2-40B4-BE49-F238E27FC236}">
                <a16:creationId xmlns:a16="http://schemas.microsoft.com/office/drawing/2014/main" id="{5DB20E88-3AE1-4383-86CB-932E77207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81" name="Rectangle 7180">
            <a:extLst>
              <a:ext uri="{FF2B5EF4-FFF2-40B4-BE49-F238E27FC236}">
                <a16:creationId xmlns:a16="http://schemas.microsoft.com/office/drawing/2014/main" id="{61588EAD-27DD-4E2D-B308-47C473EC9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7183" name="Rectangle 7182">
            <a:extLst>
              <a:ext uri="{FF2B5EF4-FFF2-40B4-BE49-F238E27FC236}">
                <a16:creationId xmlns:a16="http://schemas.microsoft.com/office/drawing/2014/main" id="{1D5EA905-60F6-495B-BC4F-A58B9D1B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28CA72-6937-C40B-A2E9-E7FAF10AEB6F}"/>
              </a:ext>
            </a:extLst>
          </p:cNvPr>
          <p:cNvSpPr>
            <a:spLocks noGrp="1"/>
          </p:cNvSpPr>
          <p:nvPr>
            <p:ph type="title"/>
          </p:nvPr>
        </p:nvSpPr>
        <p:spPr>
          <a:xfrm>
            <a:off x="584202" y="702156"/>
            <a:ext cx="7225075" cy="1013800"/>
          </a:xfrm>
        </p:spPr>
        <p:txBody>
          <a:bodyPr vert="horz" lIns="91440" tIns="45720" rIns="91440" bIns="45720" rtlCol="0" anchor="b">
            <a:normAutofit/>
          </a:bodyPr>
          <a:lstStyle/>
          <a:p>
            <a:r>
              <a:rPr lang="en-US" dirty="0">
                <a:solidFill>
                  <a:schemeClr val="accent1"/>
                </a:solidFill>
              </a:rPr>
              <a:t>actions</a:t>
            </a:r>
          </a:p>
        </p:txBody>
      </p:sp>
      <p:grpSp>
        <p:nvGrpSpPr>
          <p:cNvPr id="7185" name="Group 7184">
            <a:extLst>
              <a:ext uri="{FF2B5EF4-FFF2-40B4-BE49-F238E27FC236}">
                <a16:creationId xmlns:a16="http://schemas.microsoft.com/office/drawing/2014/main" id="{8621EE3E-1667-4864-956E-8309811CB9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7186" name="Rectangle 7185">
              <a:extLst>
                <a:ext uri="{FF2B5EF4-FFF2-40B4-BE49-F238E27FC236}">
                  <a16:creationId xmlns:a16="http://schemas.microsoft.com/office/drawing/2014/main" id="{0ACCC35D-7F2D-46AC-8745-DD7C2EF42B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87" name="Rectangle 7186">
              <a:extLst>
                <a:ext uri="{FF2B5EF4-FFF2-40B4-BE49-F238E27FC236}">
                  <a16:creationId xmlns:a16="http://schemas.microsoft.com/office/drawing/2014/main" id="{A933B6CF-C9B2-4217-9C19-CB6517D964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88" name="Rectangle 7187">
              <a:extLst>
                <a:ext uri="{FF2B5EF4-FFF2-40B4-BE49-F238E27FC236}">
                  <a16:creationId xmlns:a16="http://schemas.microsoft.com/office/drawing/2014/main" id="{95477868-77F6-4429-BFF6-4265BC3543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Content Placeholder 2">
            <a:extLst>
              <a:ext uri="{FF2B5EF4-FFF2-40B4-BE49-F238E27FC236}">
                <a16:creationId xmlns:a16="http://schemas.microsoft.com/office/drawing/2014/main" id="{B80B0792-2852-021A-E9EA-04A7717CDC84}"/>
              </a:ext>
            </a:extLst>
          </p:cNvPr>
          <p:cNvSpPr>
            <a:spLocks noGrp="1"/>
          </p:cNvSpPr>
          <p:nvPr>
            <p:ph sz="half" idx="1"/>
          </p:nvPr>
        </p:nvSpPr>
        <p:spPr>
          <a:xfrm>
            <a:off x="584204" y="1896533"/>
            <a:ext cx="5716235" cy="3962266"/>
          </a:xfrm>
        </p:spPr>
        <p:txBody>
          <a:bodyPr vert="horz" lIns="91440" tIns="45720" rIns="91440" bIns="45720" rtlCol="0" anchor="ctr">
            <a:normAutofit/>
          </a:bodyPr>
          <a:lstStyle/>
          <a:p>
            <a:r>
              <a:rPr lang="en-US" dirty="0"/>
              <a:t>Effect current action is having?</a:t>
            </a:r>
          </a:p>
          <a:p>
            <a:r>
              <a:rPr lang="en-US" dirty="0"/>
              <a:t>What needs to be done?</a:t>
            </a:r>
          </a:p>
          <a:p>
            <a:r>
              <a:rPr lang="en-US" dirty="0"/>
              <a:t>Stage of operation (extrication, triage, treatment, transport)?</a:t>
            </a:r>
          </a:p>
          <a:p>
            <a:r>
              <a:rPr lang="en-US" dirty="0"/>
              <a:t>Effective incident organization in place? </a:t>
            </a:r>
          </a:p>
          <a:p>
            <a:r>
              <a:rPr lang="en-US" dirty="0"/>
              <a:t>Enough resources and qualified personnel on scene or responding?</a:t>
            </a:r>
          </a:p>
          <a:p>
            <a:r>
              <a:rPr lang="en-US" dirty="0"/>
              <a:t>Hospital notifications made? </a:t>
            </a:r>
          </a:p>
          <a:p>
            <a:r>
              <a:rPr lang="en-US" dirty="0"/>
              <a:t>Crews operating safely?</a:t>
            </a:r>
          </a:p>
        </p:txBody>
      </p:sp>
      <p:pic>
        <p:nvPicPr>
          <p:cNvPr id="4" name="Content Placeholder 5">
            <a:extLst>
              <a:ext uri="{FF2B5EF4-FFF2-40B4-BE49-F238E27FC236}">
                <a16:creationId xmlns:a16="http://schemas.microsoft.com/office/drawing/2014/main" id="{959B29EE-C2D1-D8C5-566C-1B7AA483758B}"/>
              </a:ext>
            </a:extLst>
          </p:cNvPr>
          <p:cNvPicPr>
            <a:picLocks noGrp="1" noChangeAspect="1"/>
          </p:cNvPicPr>
          <p:nvPr>
            <p:ph sz="half" idx="2"/>
          </p:nvPr>
        </p:nvPicPr>
        <p:blipFill>
          <a:blip r:embed="rId3"/>
          <a:stretch>
            <a:fillRect/>
          </a:stretch>
        </p:blipFill>
        <p:spPr>
          <a:xfrm>
            <a:off x="6716140" y="1865915"/>
            <a:ext cx="4433677" cy="3633787"/>
          </a:xfrm>
        </p:spPr>
      </p:pic>
    </p:spTree>
    <p:extLst>
      <p:ext uri="{BB962C8B-B14F-4D97-AF65-F5344CB8AC3E}">
        <p14:creationId xmlns:p14="http://schemas.microsoft.com/office/powerpoint/2010/main" val="1284989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4126825C-C353-4D81-8E07-98E05DBA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77" name="Rectangle 7176">
            <a:extLst>
              <a:ext uri="{FF2B5EF4-FFF2-40B4-BE49-F238E27FC236}">
                <a16:creationId xmlns:a16="http://schemas.microsoft.com/office/drawing/2014/main" id="{C0ADCA04-5B25-4F5E-9F91-4EE56EC95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79" name="Rectangle 7178">
            <a:extLst>
              <a:ext uri="{FF2B5EF4-FFF2-40B4-BE49-F238E27FC236}">
                <a16:creationId xmlns:a16="http://schemas.microsoft.com/office/drawing/2014/main" id="{5DB20E88-3AE1-4383-86CB-932E77207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81" name="Rectangle 7180">
            <a:extLst>
              <a:ext uri="{FF2B5EF4-FFF2-40B4-BE49-F238E27FC236}">
                <a16:creationId xmlns:a16="http://schemas.microsoft.com/office/drawing/2014/main" id="{61588EAD-27DD-4E2D-B308-47C473EC9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7183" name="Rectangle 7182">
            <a:extLst>
              <a:ext uri="{FF2B5EF4-FFF2-40B4-BE49-F238E27FC236}">
                <a16:creationId xmlns:a16="http://schemas.microsoft.com/office/drawing/2014/main" id="{1D5EA905-60F6-495B-BC4F-A58B9D1B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28CA72-6937-C40B-A2E9-E7FAF10AEB6F}"/>
              </a:ext>
            </a:extLst>
          </p:cNvPr>
          <p:cNvSpPr>
            <a:spLocks noGrp="1"/>
          </p:cNvSpPr>
          <p:nvPr>
            <p:ph type="title"/>
          </p:nvPr>
        </p:nvSpPr>
        <p:spPr>
          <a:xfrm>
            <a:off x="584202" y="702156"/>
            <a:ext cx="7225075" cy="1013800"/>
          </a:xfrm>
        </p:spPr>
        <p:txBody>
          <a:bodyPr vert="horz" lIns="91440" tIns="45720" rIns="91440" bIns="45720" rtlCol="0" anchor="b">
            <a:normAutofit/>
          </a:bodyPr>
          <a:lstStyle/>
          <a:p>
            <a:r>
              <a:rPr lang="en-US" dirty="0">
                <a:solidFill>
                  <a:schemeClr val="accent1"/>
                </a:solidFill>
              </a:rPr>
              <a:t>Special considerations</a:t>
            </a:r>
          </a:p>
        </p:txBody>
      </p:sp>
      <p:grpSp>
        <p:nvGrpSpPr>
          <p:cNvPr id="7185" name="Group 7184">
            <a:extLst>
              <a:ext uri="{FF2B5EF4-FFF2-40B4-BE49-F238E27FC236}">
                <a16:creationId xmlns:a16="http://schemas.microsoft.com/office/drawing/2014/main" id="{8621EE3E-1667-4864-956E-8309811CB9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7186" name="Rectangle 7185">
              <a:extLst>
                <a:ext uri="{FF2B5EF4-FFF2-40B4-BE49-F238E27FC236}">
                  <a16:creationId xmlns:a16="http://schemas.microsoft.com/office/drawing/2014/main" id="{0ACCC35D-7F2D-46AC-8745-DD7C2EF42B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87" name="Rectangle 7186">
              <a:extLst>
                <a:ext uri="{FF2B5EF4-FFF2-40B4-BE49-F238E27FC236}">
                  <a16:creationId xmlns:a16="http://schemas.microsoft.com/office/drawing/2014/main" id="{A933B6CF-C9B2-4217-9C19-CB6517D964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88" name="Rectangle 7187">
              <a:extLst>
                <a:ext uri="{FF2B5EF4-FFF2-40B4-BE49-F238E27FC236}">
                  <a16:creationId xmlns:a16="http://schemas.microsoft.com/office/drawing/2014/main" id="{95477868-77F6-4429-BFF6-4265BC3543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graphicFrame>
        <p:nvGraphicFramePr>
          <p:cNvPr id="7190" name="Content Placeholder 2">
            <a:extLst>
              <a:ext uri="{FF2B5EF4-FFF2-40B4-BE49-F238E27FC236}">
                <a16:creationId xmlns:a16="http://schemas.microsoft.com/office/drawing/2014/main" id="{B456409A-0C49-002A-8E33-6A52E0844D95}"/>
              </a:ext>
            </a:extLst>
          </p:cNvPr>
          <p:cNvGraphicFramePr>
            <a:graphicFrameLocks noGrp="1"/>
          </p:cNvGraphicFramePr>
          <p:nvPr>
            <p:ph sz="half" idx="1"/>
            <p:extLst>
              <p:ext uri="{D42A27DB-BD31-4B8C-83A1-F6EECF244321}">
                <p14:modId xmlns:p14="http://schemas.microsoft.com/office/powerpoint/2010/main" val="2752015863"/>
              </p:ext>
            </p:extLst>
          </p:nvPr>
        </p:nvGraphicFramePr>
        <p:xfrm>
          <a:off x="3235372" y="2063393"/>
          <a:ext cx="5716235" cy="3962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5407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11C5C-7D03-FAD3-8D95-642CA663EB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A778D6-5E9B-EE9B-489E-2D9B43CA1DFB}"/>
              </a:ext>
            </a:extLst>
          </p:cNvPr>
          <p:cNvSpPr>
            <a:spLocks noGrp="1"/>
          </p:cNvSpPr>
          <p:nvPr>
            <p:ph type="ctrTitle"/>
          </p:nvPr>
        </p:nvSpPr>
        <p:spPr/>
        <p:txBody>
          <a:bodyPr/>
          <a:lstStyle/>
          <a:p>
            <a:r>
              <a:rPr lang="en-US" dirty="0"/>
              <a:t>Putting the </a:t>
            </a:r>
            <a:r>
              <a:rPr lang="en-US" dirty="0" err="1"/>
              <a:t>irp</a:t>
            </a:r>
            <a:r>
              <a:rPr lang="en-US" dirty="0"/>
              <a:t> into action</a:t>
            </a:r>
          </a:p>
        </p:txBody>
      </p:sp>
      <p:sp>
        <p:nvSpPr>
          <p:cNvPr id="3" name="Subtitle 2">
            <a:extLst>
              <a:ext uri="{FF2B5EF4-FFF2-40B4-BE49-F238E27FC236}">
                <a16:creationId xmlns:a16="http://schemas.microsoft.com/office/drawing/2014/main" id="{D11D0611-E101-38CA-EFD6-3B55298D8FF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341042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6381D-805E-0483-7638-2A9244796DB5}"/>
            </a:ext>
          </a:extLst>
        </p:cNvPr>
        <p:cNvGrpSpPr/>
        <p:nvPr/>
      </p:nvGrpSpPr>
      <p:grpSpPr>
        <a:xfrm>
          <a:off x="0" y="0"/>
          <a:ext cx="0" cy="0"/>
          <a:chOff x="0" y="0"/>
          <a:chExt cx="0" cy="0"/>
        </a:xfrm>
      </p:grpSpPr>
      <p:sp>
        <p:nvSpPr>
          <p:cNvPr id="5" name="Subtitle 2">
            <a:extLst>
              <a:ext uri="{FF2B5EF4-FFF2-40B4-BE49-F238E27FC236}">
                <a16:creationId xmlns:a16="http://schemas.microsoft.com/office/drawing/2014/main" id="{94C23526-BDAC-BE49-CE88-6A6D89DFF686}"/>
              </a:ext>
            </a:extLst>
          </p:cNvPr>
          <p:cNvSpPr txBox="1">
            <a:spLocks/>
          </p:cNvSpPr>
          <p:nvPr/>
        </p:nvSpPr>
        <p:spPr>
          <a:xfrm>
            <a:off x="599227" y="3428999"/>
            <a:ext cx="10993546" cy="2646947"/>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r>
              <a:rPr lang="en-US" b="1" dirty="0">
                <a:solidFill>
                  <a:schemeClr val="bg1"/>
                </a:solidFill>
              </a:rPr>
              <a:t>*disclaimer*</a:t>
            </a:r>
          </a:p>
          <a:p>
            <a:r>
              <a:rPr lang="en-US" cap="none" dirty="0">
                <a:solidFill>
                  <a:schemeClr val="bg1"/>
                </a:solidFill>
                <a:latin typeface="Gill Sans MT" panose="020B0502020104020203" pitchFamily="34" charset="0"/>
              </a:rPr>
              <a:t>Some parts of this training may include photo, video, or audio of real-life incidents.</a:t>
            </a:r>
          </a:p>
          <a:p>
            <a:r>
              <a:rPr lang="en-US" cap="none" dirty="0">
                <a:solidFill>
                  <a:schemeClr val="bg1"/>
                </a:solidFill>
                <a:latin typeface="Gill Sans MT" panose="020B0502020104020203" pitchFamily="34" charset="0"/>
              </a:rPr>
              <a:t>Real-life incidents utilized in a training environment help us remember that these events do happen, and we should be prepared to respond to them.</a:t>
            </a:r>
          </a:p>
          <a:p>
            <a:r>
              <a:rPr lang="en-US" cap="none" dirty="0">
                <a:solidFill>
                  <a:schemeClr val="bg1"/>
                </a:solidFill>
                <a:latin typeface="Gill Sans MT" panose="020B0502020104020203" pitchFamily="34" charset="0"/>
              </a:rPr>
              <a:t>It is understandable to feel emotions as we absorb the scenario details and develop a mental image of the scene presented.</a:t>
            </a:r>
          </a:p>
        </p:txBody>
      </p:sp>
    </p:spTree>
    <p:extLst>
      <p:ext uri="{BB962C8B-B14F-4D97-AF65-F5344CB8AC3E}">
        <p14:creationId xmlns:p14="http://schemas.microsoft.com/office/powerpoint/2010/main" val="3857594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C1B30C-9CF2-4A94-98DE-78EB3E31AA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62A78910-3783-4F13-AB69-E0AE41E316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A2BC4FA5-B0FE-4EFB-8490-3F736533CC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5" name="Rectangle 14">
            <a:extLst>
              <a:ext uri="{FF2B5EF4-FFF2-40B4-BE49-F238E27FC236}">
                <a16:creationId xmlns:a16="http://schemas.microsoft.com/office/drawing/2014/main" id="{A4308965-434A-4011-8316-8ABEFFED04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C910B0D-8E24-46E7-93D7-329948C60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0"/>
            <a:ext cx="5609383" cy="952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18">
            <a:extLst>
              <a:ext uri="{FF2B5EF4-FFF2-40B4-BE49-F238E27FC236}">
                <a16:creationId xmlns:a16="http://schemas.microsoft.com/office/drawing/2014/main" id="{FF215A71-CFAF-4964-A613-D07F75FC1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9035" y="453825"/>
            <a:ext cx="5596432" cy="9837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3" name="Content Placeholder 4">
            <a:extLst>
              <a:ext uri="{FF2B5EF4-FFF2-40B4-BE49-F238E27FC236}">
                <a16:creationId xmlns:a16="http://schemas.microsoft.com/office/drawing/2014/main" id="{3A375863-01C7-4471-9277-2DCAF2C2AA56}"/>
              </a:ext>
            </a:extLst>
          </p:cNvPr>
          <p:cNvPicPr>
            <a:picLocks noChangeAspect="1"/>
          </p:cNvPicPr>
          <p:nvPr/>
        </p:nvPicPr>
        <p:blipFill>
          <a:blip r:embed="rId3"/>
          <a:stretch>
            <a:fillRect/>
          </a:stretch>
        </p:blipFill>
        <p:spPr>
          <a:xfrm>
            <a:off x="433582" y="1342083"/>
            <a:ext cx="5609384" cy="3169301"/>
          </a:xfrm>
          <a:prstGeom prst="rect">
            <a:avLst/>
          </a:prstGeom>
        </p:spPr>
      </p:pic>
      <p:pic>
        <p:nvPicPr>
          <p:cNvPr id="4" name="Picture 3">
            <a:extLst>
              <a:ext uri="{FF2B5EF4-FFF2-40B4-BE49-F238E27FC236}">
                <a16:creationId xmlns:a16="http://schemas.microsoft.com/office/drawing/2014/main" id="{2372CE86-EA3B-5ED0-3A75-1A6E26E8A3D9}"/>
              </a:ext>
            </a:extLst>
          </p:cNvPr>
          <p:cNvPicPr>
            <a:picLocks noChangeAspect="1"/>
          </p:cNvPicPr>
          <p:nvPr/>
        </p:nvPicPr>
        <p:blipFill>
          <a:blip r:embed="rId4"/>
          <a:stretch>
            <a:fillRect/>
          </a:stretch>
        </p:blipFill>
        <p:spPr>
          <a:xfrm>
            <a:off x="6149035" y="2490537"/>
            <a:ext cx="5596432" cy="3301895"/>
          </a:xfrm>
          <a:prstGeom prst="rect">
            <a:avLst/>
          </a:prstGeom>
        </p:spPr>
      </p:pic>
    </p:spTree>
    <p:extLst>
      <p:ext uri="{BB962C8B-B14F-4D97-AF65-F5344CB8AC3E}">
        <p14:creationId xmlns:p14="http://schemas.microsoft.com/office/powerpoint/2010/main" val="24927508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220C-7CB7-A326-21DD-B0477E7BC440}"/>
              </a:ext>
            </a:extLst>
          </p:cNvPr>
          <p:cNvSpPr>
            <a:spLocks noGrp="1"/>
          </p:cNvSpPr>
          <p:nvPr>
            <p:ph type="title"/>
          </p:nvPr>
        </p:nvSpPr>
        <p:spPr/>
        <p:txBody>
          <a:bodyPr>
            <a:normAutofit/>
          </a:bodyPr>
          <a:lstStyle/>
          <a:p>
            <a:r>
              <a:rPr lang="en-US" sz="3200" dirty="0"/>
              <a:t>Deployment</a:t>
            </a:r>
          </a:p>
        </p:txBody>
      </p:sp>
      <p:sp>
        <p:nvSpPr>
          <p:cNvPr id="3" name="Content Placeholder 2">
            <a:extLst>
              <a:ext uri="{FF2B5EF4-FFF2-40B4-BE49-F238E27FC236}">
                <a16:creationId xmlns:a16="http://schemas.microsoft.com/office/drawing/2014/main" id="{8DDA6ED0-3498-18C0-BB2E-3D0311383FF8}"/>
              </a:ext>
            </a:extLst>
          </p:cNvPr>
          <p:cNvSpPr>
            <a:spLocks noGrp="1"/>
          </p:cNvSpPr>
          <p:nvPr>
            <p:ph sz="half" idx="1"/>
          </p:nvPr>
        </p:nvSpPr>
        <p:spPr/>
        <p:txBody>
          <a:bodyPr/>
          <a:lstStyle/>
          <a:p>
            <a:r>
              <a:rPr lang="en-US" sz="2000" dirty="0"/>
              <a:t>Daily operations vary for EMS, Fire, and Law</a:t>
            </a:r>
          </a:p>
          <a:p>
            <a:r>
              <a:rPr lang="en-US" sz="2000" dirty="0"/>
              <a:t>Local EMS dispatch should be based on overall EMS resource levels</a:t>
            </a:r>
          </a:p>
          <a:p>
            <a:pPr lvl="1"/>
            <a:r>
              <a:rPr lang="en-US" sz="1800" dirty="0"/>
              <a:t>Transport ambulances – private, fire based, helicopters</a:t>
            </a:r>
          </a:p>
          <a:p>
            <a:pPr lvl="1"/>
            <a:r>
              <a:rPr lang="en-US" sz="1800" dirty="0"/>
              <a:t>Local FD/PD first response</a:t>
            </a:r>
          </a:p>
          <a:p>
            <a:pPr lvl="1"/>
            <a:r>
              <a:rPr lang="en-US" sz="1800" dirty="0"/>
              <a:t>Responder medical capabilities</a:t>
            </a:r>
          </a:p>
        </p:txBody>
      </p:sp>
      <p:pic>
        <p:nvPicPr>
          <p:cNvPr id="6" name="Content Placeholder 5">
            <a:extLst>
              <a:ext uri="{FF2B5EF4-FFF2-40B4-BE49-F238E27FC236}">
                <a16:creationId xmlns:a16="http://schemas.microsoft.com/office/drawing/2014/main" id="{1EE4A142-1B9A-331D-0068-47B7DB091BC0}"/>
              </a:ext>
            </a:extLst>
          </p:cNvPr>
          <p:cNvPicPr>
            <a:picLocks noGrp="1" noChangeAspect="1"/>
          </p:cNvPicPr>
          <p:nvPr>
            <p:ph sz="half" idx="2"/>
          </p:nvPr>
        </p:nvPicPr>
        <p:blipFill>
          <a:blip r:embed="rId3"/>
          <a:stretch>
            <a:fillRect/>
          </a:stretch>
        </p:blipFill>
        <p:spPr>
          <a:xfrm>
            <a:off x="6096000" y="2580331"/>
            <a:ext cx="5395594" cy="3067434"/>
          </a:xfrm>
        </p:spPr>
      </p:pic>
    </p:spTree>
    <p:extLst>
      <p:ext uri="{BB962C8B-B14F-4D97-AF65-F5344CB8AC3E}">
        <p14:creationId xmlns:p14="http://schemas.microsoft.com/office/powerpoint/2010/main" val="94417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5029DCBF-1564-6F4C-08D3-4F3D7B54D622}"/>
              </a:ext>
            </a:extLst>
          </p:cNvPr>
          <p:cNvPicPr>
            <a:picLocks noGrp="1" noChangeAspect="1"/>
          </p:cNvPicPr>
          <p:nvPr>
            <p:ph sz="half" idx="2"/>
          </p:nvPr>
        </p:nvPicPr>
        <p:blipFill>
          <a:blip r:embed="rId3"/>
          <a:stretch>
            <a:fillRect/>
          </a:stretch>
        </p:blipFill>
        <p:spPr>
          <a:xfrm>
            <a:off x="5528819" y="3429000"/>
            <a:ext cx="2994376" cy="3239069"/>
          </a:xfrm>
        </p:spPr>
      </p:pic>
      <p:sp>
        <p:nvSpPr>
          <p:cNvPr id="2" name="Title 1">
            <a:extLst>
              <a:ext uri="{FF2B5EF4-FFF2-40B4-BE49-F238E27FC236}">
                <a16:creationId xmlns:a16="http://schemas.microsoft.com/office/drawing/2014/main" id="{AE2A1BA8-DBEF-1B9D-52A4-15972B4EFA52}"/>
              </a:ext>
            </a:extLst>
          </p:cNvPr>
          <p:cNvSpPr>
            <a:spLocks noGrp="1"/>
          </p:cNvSpPr>
          <p:nvPr>
            <p:ph type="title"/>
          </p:nvPr>
        </p:nvSpPr>
        <p:spPr/>
        <p:txBody>
          <a:bodyPr>
            <a:normAutofit/>
          </a:bodyPr>
          <a:lstStyle/>
          <a:p>
            <a:r>
              <a:rPr lang="en-US" sz="3200" dirty="0"/>
              <a:t>First arriver - EMS Command</a:t>
            </a:r>
          </a:p>
        </p:txBody>
      </p:sp>
      <p:pic>
        <p:nvPicPr>
          <p:cNvPr id="6" name="Content Placeholder 5">
            <a:extLst>
              <a:ext uri="{FF2B5EF4-FFF2-40B4-BE49-F238E27FC236}">
                <a16:creationId xmlns:a16="http://schemas.microsoft.com/office/drawing/2014/main" id="{E4A0ADFC-2FE9-E668-53F8-7DAD452611FA}"/>
              </a:ext>
            </a:extLst>
          </p:cNvPr>
          <p:cNvPicPr>
            <a:picLocks noGrp="1" noChangeAspect="1"/>
          </p:cNvPicPr>
          <p:nvPr>
            <p:ph sz="half" idx="1"/>
          </p:nvPr>
        </p:nvPicPr>
        <p:blipFill>
          <a:blip r:embed="rId4"/>
          <a:stretch>
            <a:fillRect/>
          </a:stretch>
        </p:blipFill>
        <p:spPr>
          <a:xfrm>
            <a:off x="437493" y="1891625"/>
            <a:ext cx="4724806" cy="4887731"/>
          </a:xfrm>
        </p:spPr>
      </p:pic>
      <p:pic>
        <p:nvPicPr>
          <p:cNvPr id="2050" name="Picture 2" descr="No photo description available.">
            <a:extLst>
              <a:ext uri="{FF2B5EF4-FFF2-40B4-BE49-F238E27FC236}">
                <a16:creationId xmlns:a16="http://schemas.microsoft.com/office/drawing/2014/main" id="{6314F146-9078-F099-76DE-248A1754C2D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278" t="18152" r="15990" b="10640"/>
          <a:stretch/>
        </p:blipFill>
        <p:spPr bwMode="auto">
          <a:xfrm>
            <a:off x="8201217" y="1964573"/>
            <a:ext cx="3767412" cy="24925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1E51D56-2309-109A-AEB8-8593B17A1E08}"/>
              </a:ext>
            </a:extLst>
          </p:cNvPr>
          <p:cNvPicPr>
            <a:picLocks noChangeAspect="1"/>
          </p:cNvPicPr>
          <p:nvPr/>
        </p:nvPicPr>
        <p:blipFill>
          <a:blip r:embed="rId6"/>
          <a:stretch>
            <a:fillRect/>
          </a:stretch>
        </p:blipFill>
        <p:spPr>
          <a:xfrm>
            <a:off x="8845173" y="4335490"/>
            <a:ext cx="3212682" cy="1833473"/>
          </a:xfrm>
          <a:prstGeom prst="rect">
            <a:avLst/>
          </a:prstGeom>
        </p:spPr>
      </p:pic>
    </p:spTree>
    <p:extLst>
      <p:ext uri="{BB962C8B-B14F-4D97-AF65-F5344CB8AC3E}">
        <p14:creationId xmlns:p14="http://schemas.microsoft.com/office/powerpoint/2010/main" val="112383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73F0D-3D31-932C-FD35-8A9D6D38167B}"/>
              </a:ext>
            </a:extLst>
          </p:cNvPr>
          <p:cNvSpPr>
            <a:spLocks noGrp="1"/>
          </p:cNvSpPr>
          <p:nvPr>
            <p:ph type="title"/>
          </p:nvPr>
        </p:nvSpPr>
        <p:spPr/>
        <p:txBody>
          <a:bodyPr>
            <a:normAutofit/>
          </a:bodyPr>
          <a:lstStyle/>
          <a:p>
            <a:r>
              <a:rPr lang="en-US" sz="3200" dirty="0"/>
              <a:t>Initial Radio Report (IRR) – Scene Size-up</a:t>
            </a:r>
          </a:p>
        </p:txBody>
      </p:sp>
      <p:sp>
        <p:nvSpPr>
          <p:cNvPr id="3" name="Content Placeholder 2">
            <a:extLst>
              <a:ext uri="{FF2B5EF4-FFF2-40B4-BE49-F238E27FC236}">
                <a16:creationId xmlns:a16="http://schemas.microsoft.com/office/drawing/2014/main" id="{38067DF8-7690-B1EE-E2A0-3A60825667DD}"/>
              </a:ext>
            </a:extLst>
          </p:cNvPr>
          <p:cNvSpPr>
            <a:spLocks noGrp="1"/>
          </p:cNvSpPr>
          <p:nvPr>
            <p:ph sz="half" idx="1"/>
          </p:nvPr>
        </p:nvSpPr>
        <p:spPr>
          <a:xfrm>
            <a:off x="6508657" y="2292549"/>
            <a:ext cx="5422390" cy="3633047"/>
          </a:xfrm>
        </p:spPr>
        <p:txBody>
          <a:bodyPr>
            <a:normAutofit/>
          </a:bodyPr>
          <a:lstStyle/>
          <a:p>
            <a:r>
              <a:rPr lang="en-US" sz="2000" dirty="0"/>
              <a:t>PTT = Push to Talk, not Push to Think</a:t>
            </a:r>
          </a:p>
          <a:p>
            <a:r>
              <a:rPr lang="en-US" sz="2000" dirty="0"/>
              <a:t>When keying up, why?</a:t>
            </a:r>
          </a:p>
          <a:p>
            <a:r>
              <a:rPr lang="en-US" sz="2000" dirty="0"/>
              <a:t>Also include:</a:t>
            </a:r>
          </a:p>
          <a:p>
            <a:pPr lvl="1"/>
            <a:r>
              <a:rPr lang="en-US" sz="1800" dirty="0"/>
              <a:t>Designated staging location and ingress/egress routes</a:t>
            </a:r>
          </a:p>
          <a:p>
            <a:pPr lvl="1"/>
            <a:r>
              <a:rPr lang="en-US" sz="1800" dirty="0"/>
              <a:t>Important information concerning access</a:t>
            </a:r>
          </a:p>
          <a:p>
            <a:pPr lvl="1"/>
            <a:r>
              <a:rPr lang="en-US" sz="1800" dirty="0"/>
              <a:t>Name and assuming command</a:t>
            </a:r>
          </a:p>
        </p:txBody>
      </p:sp>
      <p:pic>
        <p:nvPicPr>
          <p:cNvPr id="8" name="Content Placeholder 7">
            <a:extLst>
              <a:ext uri="{FF2B5EF4-FFF2-40B4-BE49-F238E27FC236}">
                <a16:creationId xmlns:a16="http://schemas.microsoft.com/office/drawing/2014/main" id="{AB4A1CFB-1294-DC38-34FC-95E3AF874CD3}"/>
              </a:ext>
            </a:extLst>
          </p:cNvPr>
          <p:cNvPicPr>
            <a:picLocks noGrp="1" noChangeAspect="1"/>
          </p:cNvPicPr>
          <p:nvPr>
            <p:ph sz="half" idx="2"/>
          </p:nvPr>
        </p:nvPicPr>
        <p:blipFill>
          <a:blip r:embed="rId3"/>
          <a:stretch>
            <a:fillRect/>
          </a:stretch>
        </p:blipFill>
        <p:spPr>
          <a:xfrm>
            <a:off x="831010" y="2609948"/>
            <a:ext cx="5110238" cy="31669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21585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EAE22-CBD5-58FC-4521-0D0563B352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BE6F48-C30D-14A1-67A3-B133CE50036B}"/>
              </a:ext>
            </a:extLst>
          </p:cNvPr>
          <p:cNvSpPr>
            <a:spLocks noGrp="1"/>
          </p:cNvSpPr>
          <p:nvPr>
            <p:ph type="title"/>
          </p:nvPr>
        </p:nvSpPr>
        <p:spPr/>
        <p:txBody>
          <a:bodyPr>
            <a:normAutofit/>
          </a:bodyPr>
          <a:lstStyle/>
          <a:p>
            <a:r>
              <a:rPr lang="en-US" sz="3200" dirty="0"/>
              <a:t>First arriver - EMS Command</a:t>
            </a:r>
          </a:p>
        </p:txBody>
      </p:sp>
      <p:sp>
        <p:nvSpPr>
          <p:cNvPr id="9" name="Content Placeholder 8">
            <a:extLst>
              <a:ext uri="{FF2B5EF4-FFF2-40B4-BE49-F238E27FC236}">
                <a16:creationId xmlns:a16="http://schemas.microsoft.com/office/drawing/2014/main" id="{6391E466-4BAD-2DF4-DD66-320E055781E6}"/>
              </a:ext>
            </a:extLst>
          </p:cNvPr>
          <p:cNvSpPr>
            <a:spLocks noGrp="1"/>
          </p:cNvSpPr>
          <p:nvPr>
            <p:ph sz="half" idx="1"/>
          </p:nvPr>
        </p:nvSpPr>
        <p:spPr>
          <a:xfrm>
            <a:off x="581193" y="2228003"/>
            <a:ext cx="5422390" cy="4311110"/>
          </a:xfrm>
        </p:spPr>
        <p:txBody>
          <a:bodyPr/>
          <a:lstStyle/>
          <a:p>
            <a:r>
              <a:rPr lang="en-US" dirty="0"/>
              <a:t>Interop w/Outside Agencies</a:t>
            </a:r>
          </a:p>
          <a:p>
            <a:pPr lvl="1"/>
            <a:r>
              <a:rPr lang="en-US" dirty="0"/>
              <a:t>Announce Arrival on Interop</a:t>
            </a:r>
          </a:p>
          <a:p>
            <a:pPr lvl="1"/>
            <a:r>
              <a:rPr lang="en-US" dirty="0">
                <a:highlight>
                  <a:srgbClr val="FFFF00"/>
                </a:highlight>
              </a:rPr>
              <a:t>“Command, Hennepin EMS Ambulance 4## Arriving”</a:t>
            </a:r>
          </a:p>
          <a:p>
            <a:pPr lvl="1"/>
            <a:r>
              <a:rPr lang="en-US" dirty="0"/>
              <a:t>Command will give assignment</a:t>
            </a:r>
          </a:p>
          <a:p>
            <a:pPr lvl="2"/>
            <a:r>
              <a:rPr lang="en-US" dirty="0"/>
              <a:t>Rehab</a:t>
            </a:r>
          </a:p>
          <a:p>
            <a:pPr lvl="2"/>
            <a:r>
              <a:rPr lang="en-US" dirty="0"/>
              <a:t>Stage with equipment at X location</a:t>
            </a:r>
          </a:p>
          <a:p>
            <a:pPr lvl="2"/>
            <a:r>
              <a:rPr lang="en-US" dirty="0"/>
              <a:t>Report to Command Post</a:t>
            </a:r>
          </a:p>
          <a:p>
            <a:pPr lvl="1"/>
            <a:r>
              <a:rPr lang="en-US" dirty="0"/>
              <a:t>If no assignment, stay with vehicle</a:t>
            </a:r>
          </a:p>
          <a:p>
            <a:pPr lvl="1"/>
            <a:r>
              <a:rPr lang="en-US" dirty="0"/>
              <a:t>No face-to-face</a:t>
            </a:r>
          </a:p>
        </p:txBody>
      </p:sp>
      <p:pic>
        <p:nvPicPr>
          <p:cNvPr id="1028" name="Picture 4">
            <a:extLst>
              <a:ext uri="{FF2B5EF4-FFF2-40B4-BE49-F238E27FC236}">
                <a16:creationId xmlns:a16="http://schemas.microsoft.com/office/drawing/2014/main" id="{E5F71C41-8C2B-9F41-C0F8-E269E6161B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13" r="16554"/>
          <a:stretch/>
        </p:blipFill>
        <p:spPr bwMode="auto">
          <a:xfrm>
            <a:off x="8899430" y="4141694"/>
            <a:ext cx="3104168" cy="26087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6C9A8D8-AB0A-45F7-6675-25F904A751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5605" y="2228003"/>
            <a:ext cx="4195909" cy="236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144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C3708-DE16-2D80-5834-57D97453DB18}"/>
              </a:ext>
            </a:extLst>
          </p:cNvPr>
          <p:cNvSpPr>
            <a:spLocks noGrp="1"/>
          </p:cNvSpPr>
          <p:nvPr>
            <p:ph type="title"/>
          </p:nvPr>
        </p:nvSpPr>
        <p:spPr/>
        <p:txBody>
          <a:bodyPr>
            <a:normAutofit/>
          </a:bodyPr>
          <a:lstStyle/>
          <a:p>
            <a:r>
              <a:rPr lang="en-US" sz="3200" dirty="0"/>
              <a:t>Initial Radio Report Practice</a:t>
            </a:r>
          </a:p>
        </p:txBody>
      </p:sp>
      <p:sp>
        <p:nvSpPr>
          <p:cNvPr id="3" name="Content Placeholder 2">
            <a:extLst>
              <a:ext uri="{FF2B5EF4-FFF2-40B4-BE49-F238E27FC236}">
                <a16:creationId xmlns:a16="http://schemas.microsoft.com/office/drawing/2014/main" id="{723214AB-8814-426B-606F-DC14CBE3EDB7}"/>
              </a:ext>
            </a:extLst>
          </p:cNvPr>
          <p:cNvSpPr>
            <a:spLocks noGrp="1"/>
          </p:cNvSpPr>
          <p:nvPr>
            <p:ph sz="half" idx="1"/>
          </p:nvPr>
        </p:nvSpPr>
        <p:spPr/>
        <p:txBody>
          <a:bodyPr>
            <a:normAutofit/>
          </a:bodyPr>
          <a:lstStyle/>
          <a:p>
            <a:r>
              <a:rPr lang="en-US" sz="2400" dirty="0">
                <a:hlinkClick r:id="rId3"/>
              </a:rPr>
              <a:t>Scenario 1</a:t>
            </a:r>
            <a:endParaRPr lang="en-US" sz="2400" dirty="0"/>
          </a:p>
          <a:p>
            <a:r>
              <a:rPr lang="en-US" sz="2400" dirty="0">
                <a:hlinkClick r:id="rId4"/>
              </a:rPr>
              <a:t>Scenario 2</a:t>
            </a:r>
            <a:endParaRPr lang="en-US" sz="2400" dirty="0"/>
          </a:p>
          <a:p>
            <a:r>
              <a:rPr lang="en-US" sz="2400" dirty="0">
                <a:hlinkClick r:id="rId5"/>
              </a:rPr>
              <a:t>Scenario 3</a:t>
            </a:r>
            <a:endParaRPr lang="en-US" sz="2400" dirty="0"/>
          </a:p>
          <a:p>
            <a:r>
              <a:rPr lang="en-US" sz="2400" dirty="0">
                <a:hlinkClick r:id="rId6"/>
              </a:rPr>
              <a:t>Scenario 4</a:t>
            </a:r>
            <a:endParaRPr lang="en-US" sz="2400" dirty="0"/>
          </a:p>
        </p:txBody>
      </p:sp>
    </p:spTree>
    <p:extLst>
      <p:ext uri="{BB962C8B-B14F-4D97-AF65-F5344CB8AC3E}">
        <p14:creationId xmlns:p14="http://schemas.microsoft.com/office/powerpoint/2010/main" val="38683616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29833-BFD0-8483-4EC4-CF44588C031E}"/>
              </a:ext>
            </a:extLst>
          </p:cNvPr>
          <p:cNvSpPr>
            <a:spLocks noGrp="1"/>
          </p:cNvSpPr>
          <p:nvPr>
            <p:ph type="title"/>
          </p:nvPr>
        </p:nvSpPr>
        <p:spPr/>
        <p:txBody>
          <a:bodyPr>
            <a:normAutofit/>
          </a:bodyPr>
          <a:lstStyle/>
          <a:p>
            <a:r>
              <a:rPr lang="en-US" sz="3200" dirty="0"/>
              <a:t>Command vs. Patient Care Considerations</a:t>
            </a:r>
          </a:p>
        </p:txBody>
      </p:sp>
      <p:sp>
        <p:nvSpPr>
          <p:cNvPr id="3" name="Content Placeholder 2">
            <a:extLst>
              <a:ext uri="{FF2B5EF4-FFF2-40B4-BE49-F238E27FC236}">
                <a16:creationId xmlns:a16="http://schemas.microsoft.com/office/drawing/2014/main" id="{6D937584-B3D1-9957-695D-46DA60A252BB}"/>
              </a:ext>
            </a:extLst>
          </p:cNvPr>
          <p:cNvSpPr>
            <a:spLocks noGrp="1"/>
          </p:cNvSpPr>
          <p:nvPr>
            <p:ph sz="half" idx="1"/>
          </p:nvPr>
        </p:nvSpPr>
        <p:spPr/>
        <p:txBody>
          <a:bodyPr>
            <a:normAutofit/>
          </a:bodyPr>
          <a:lstStyle/>
          <a:p>
            <a:r>
              <a:rPr lang="en-US" sz="2000" dirty="0"/>
              <a:t># of patients</a:t>
            </a:r>
          </a:p>
          <a:p>
            <a:r>
              <a:rPr lang="en-US" sz="2000" dirty="0"/>
              <a:t>Treatment priorities</a:t>
            </a:r>
          </a:p>
          <a:p>
            <a:r>
              <a:rPr lang="en-US" sz="2000" dirty="0"/>
              <a:t>Life threatening injuries</a:t>
            </a:r>
          </a:p>
          <a:p>
            <a:r>
              <a:rPr lang="en-US" sz="2000" dirty="0"/>
              <a:t>Accountability of responding resources</a:t>
            </a:r>
          </a:p>
          <a:p>
            <a:r>
              <a:rPr lang="en-US" sz="2000" dirty="0"/>
              <a:t>Available equipment</a:t>
            </a:r>
          </a:p>
          <a:p>
            <a:r>
              <a:rPr lang="en-US" sz="2000" dirty="0"/>
              <a:t>Task saturation</a:t>
            </a:r>
          </a:p>
          <a:p>
            <a:r>
              <a:rPr lang="en-US" sz="2000" dirty="0"/>
              <a:t>Difficult Scenario</a:t>
            </a:r>
          </a:p>
        </p:txBody>
      </p:sp>
      <p:pic>
        <p:nvPicPr>
          <p:cNvPr id="3074" name="Picture 2" descr="5 dead, 3 hurt in 'devastating' Minneapolis high-rise fire | The Seattle  Times">
            <a:extLst>
              <a:ext uri="{FF2B5EF4-FFF2-40B4-BE49-F238E27FC236}">
                <a16:creationId xmlns:a16="http://schemas.microsoft.com/office/drawing/2014/main" id="{8570D897-72FC-F08E-DBE2-8550B07917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5720" y="3779580"/>
            <a:ext cx="3960957" cy="2934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D1C4C105-D426-34A8-A905-C9007A2E12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276" b="17430"/>
          <a:stretch/>
        </p:blipFill>
        <p:spPr bwMode="auto">
          <a:xfrm>
            <a:off x="5151687" y="2073622"/>
            <a:ext cx="2606473" cy="2934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6673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29833-BFD0-8483-4EC4-CF44588C031E}"/>
              </a:ext>
            </a:extLst>
          </p:cNvPr>
          <p:cNvSpPr>
            <a:spLocks noGrp="1"/>
          </p:cNvSpPr>
          <p:nvPr>
            <p:ph type="title"/>
          </p:nvPr>
        </p:nvSpPr>
        <p:spPr/>
        <p:txBody>
          <a:bodyPr>
            <a:normAutofit/>
          </a:bodyPr>
          <a:lstStyle/>
          <a:p>
            <a:r>
              <a:rPr lang="en-US" sz="3200" dirty="0"/>
              <a:t>TRANSFER OF COMMAND</a:t>
            </a:r>
          </a:p>
        </p:txBody>
      </p:sp>
      <p:sp>
        <p:nvSpPr>
          <p:cNvPr id="3" name="Content Placeholder 2">
            <a:extLst>
              <a:ext uri="{FF2B5EF4-FFF2-40B4-BE49-F238E27FC236}">
                <a16:creationId xmlns:a16="http://schemas.microsoft.com/office/drawing/2014/main" id="{6D937584-B3D1-9957-695D-46DA60A252BB}"/>
              </a:ext>
            </a:extLst>
          </p:cNvPr>
          <p:cNvSpPr>
            <a:spLocks noGrp="1"/>
          </p:cNvSpPr>
          <p:nvPr>
            <p:ph sz="half" idx="1"/>
          </p:nvPr>
        </p:nvSpPr>
        <p:spPr>
          <a:xfrm>
            <a:off x="581193" y="2228003"/>
            <a:ext cx="5411984" cy="3633047"/>
          </a:xfrm>
        </p:spPr>
        <p:txBody>
          <a:bodyPr>
            <a:normAutofit/>
          </a:bodyPr>
          <a:lstStyle/>
          <a:p>
            <a:r>
              <a:rPr lang="en-US" sz="2000" dirty="0"/>
              <a:t>Shift from Tactical First Arriving Unit/IC #1 to Strategic Chief Officer IC #2</a:t>
            </a:r>
          </a:p>
          <a:p>
            <a:r>
              <a:rPr lang="en-US" sz="2000" dirty="0"/>
              <a:t>Command is stationary, removed from patient care and other task level work</a:t>
            </a:r>
          </a:p>
          <a:p>
            <a:r>
              <a:rPr lang="en-US" sz="2000" dirty="0"/>
              <a:t>Radio Transfer with CAN Report &amp; Accountability</a:t>
            </a:r>
          </a:p>
        </p:txBody>
      </p:sp>
      <p:graphicFrame>
        <p:nvGraphicFramePr>
          <p:cNvPr id="7" name="Content Placeholder 3">
            <a:extLst>
              <a:ext uri="{FF2B5EF4-FFF2-40B4-BE49-F238E27FC236}">
                <a16:creationId xmlns:a16="http://schemas.microsoft.com/office/drawing/2014/main" id="{44273C4B-8686-B1CD-E9E2-6325ACEEFBDC}"/>
              </a:ext>
            </a:extLst>
          </p:cNvPr>
          <p:cNvGraphicFramePr>
            <a:graphicFrameLocks noGrp="1"/>
          </p:cNvGraphicFramePr>
          <p:nvPr>
            <p:ph sz="half" idx="2"/>
            <p:extLst>
              <p:ext uri="{D42A27DB-BD31-4B8C-83A1-F6EECF244321}">
                <p14:modId xmlns:p14="http://schemas.microsoft.com/office/powerpoint/2010/main" val="3534691465"/>
              </p:ext>
            </p:extLst>
          </p:nvPr>
        </p:nvGraphicFramePr>
        <p:xfrm>
          <a:off x="6187907" y="2227263"/>
          <a:ext cx="5743360" cy="3633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5984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1A153-4CBE-CEA0-2022-B1AE48EE7ECC}"/>
              </a:ext>
            </a:extLst>
          </p:cNvPr>
          <p:cNvSpPr>
            <a:spLocks noGrp="1"/>
          </p:cNvSpPr>
          <p:nvPr>
            <p:ph type="title"/>
          </p:nvPr>
        </p:nvSpPr>
        <p:spPr>
          <a:xfrm>
            <a:off x="5333360" y="762001"/>
            <a:ext cx="5102545" cy="999687"/>
          </a:xfrm>
        </p:spPr>
        <p:txBody>
          <a:bodyPr anchor="ctr">
            <a:normAutofit/>
          </a:bodyPr>
          <a:lstStyle/>
          <a:p>
            <a:pPr algn="r"/>
            <a:r>
              <a:rPr lang="en-US" sz="3200" dirty="0"/>
              <a:t>Unified Command</a:t>
            </a:r>
          </a:p>
        </p:txBody>
      </p:sp>
      <p:sp>
        <p:nvSpPr>
          <p:cNvPr id="3" name="Content Placeholder 2">
            <a:extLst>
              <a:ext uri="{FF2B5EF4-FFF2-40B4-BE49-F238E27FC236}">
                <a16:creationId xmlns:a16="http://schemas.microsoft.com/office/drawing/2014/main" id="{7C76CCE6-9080-4C05-F639-BC7C452224CA}"/>
              </a:ext>
            </a:extLst>
          </p:cNvPr>
          <p:cNvSpPr>
            <a:spLocks noGrp="1"/>
          </p:cNvSpPr>
          <p:nvPr>
            <p:ph idx="1"/>
          </p:nvPr>
        </p:nvSpPr>
        <p:spPr>
          <a:xfrm>
            <a:off x="5241081" y="2326165"/>
            <a:ext cx="5623177" cy="3769834"/>
          </a:xfrm>
        </p:spPr>
        <p:txBody>
          <a:bodyPr anchor="ctr">
            <a:normAutofit lnSpcReduction="10000"/>
          </a:bodyPr>
          <a:lstStyle/>
          <a:p>
            <a:r>
              <a:rPr lang="en-US" sz="2000" dirty="0"/>
              <a:t>Management system that effectively connects </a:t>
            </a:r>
          </a:p>
          <a:p>
            <a:pPr lvl="1"/>
            <a:r>
              <a:rPr lang="en-US" sz="2000" dirty="0"/>
              <a:t>Law Enforcement</a:t>
            </a:r>
          </a:p>
          <a:p>
            <a:pPr lvl="1"/>
            <a:r>
              <a:rPr lang="en-US" sz="2000" dirty="0"/>
              <a:t>Fire Department</a:t>
            </a:r>
          </a:p>
          <a:p>
            <a:pPr lvl="1"/>
            <a:r>
              <a:rPr lang="en-US" sz="2000" dirty="0"/>
              <a:t>EMS </a:t>
            </a:r>
          </a:p>
          <a:p>
            <a:pPr lvl="1"/>
            <a:r>
              <a:rPr lang="en-US" sz="2000" dirty="0"/>
              <a:t>Hospitals</a:t>
            </a:r>
          </a:p>
          <a:p>
            <a:pPr lvl="1"/>
            <a:r>
              <a:rPr lang="en-US" sz="2000" dirty="0"/>
              <a:t>Tow Trucks</a:t>
            </a:r>
          </a:p>
          <a:p>
            <a:pPr lvl="1"/>
            <a:r>
              <a:rPr lang="en-US" sz="2000" dirty="0"/>
              <a:t>Buses</a:t>
            </a:r>
          </a:p>
          <a:p>
            <a:pPr lvl="1"/>
            <a:r>
              <a:rPr lang="en-US" sz="2000" dirty="0"/>
              <a:t>Municipalities – sand, busses, clean-up, barricades, etc.</a:t>
            </a:r>
          </a:p>
        </p:txBody>
      </p:sp>
      <p:pic>
        <p:nvPicPr>
          <p:cNvPr id="4" name="Content Placeholder 10">
            <a:extLst>
              <a:ext uri="{FF2B5EF4-FFF2-40B4-BE49-F238E27FC236}">
                <a16:creationId xmlns:a16="http://schemas.microsoft.com/office/drawing/2014/main" id="{7FF3A5D0-8517-0830-EB9D-66725EBFCEF8}"/>
              </a:ext>
            </a:extLst>
          </p:cNvPr>
          <p:cNvPicPr>
            <a:picLocks noChangeAspect="1"/>
          </p:cNvPicPr>
          <p:nvPr/>
        </p:nvPicPr>
        <p:blipFill>
          <a:blip r:embed="rId3"/>
          <a:stretch>
            <a:fillRect/>
          </a:stretch>
        </p:blipFill>
        <p:spPr>
          <a:xfrm>
            <a:off x="1153065" y="2086813"/>
            <a:ext cx="3236054" cy="4162359"/>
          </a:xfrm>
          <a:prstGeom prst="rect">
            <a:avLst/>
          </a:prstGeom>
        </p:spPr>
      </p:pic>
    </p:spTree>
    <p:extLst>
      <p:ext uri="{BB962C8B-B14F-4D97-AF65-F5344CB8AC3E}">
        <p14:creationId xmlns:p14="http://schemas.microsoft.com/office/powerpoint/2010/main" val="603164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6ED3C-863F-03D7-1F25-4C9B918318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BDC9D8-C6C0-F341-05B5-BFC2B339C67F}"/>
              </a:ext>
            </a:extLst>
          </p:cNvPr>
          <p:cNvSpPr>
            <a:spLocks noGrp="1"/>
          </p:cNvSpPr>
          <p:nvPr>
            <p:ph type="title"/>
          </p:nvPr>
        </p:nvSpPr>
        <p:spPr/>
        <p:txBody>
          <a:bodyPr>
            <a:normAutofit/>
          </a:bodyPr>
          <a:lstStyle/>
          <a:p>
            <a:r>
              <a:rPr lang="en-US" sz="3200" dirty="0"/>
              <a:t>Equipment considerations</a:t>
            </a:r>
          </a:p>
        </p:txBody>
      </p:sp>
      <p:sp>
        <p:nvSpPr>
          <p:cNvPr id="3" name="Content Placeholder 2">
            <a:extLst>
              <a:ext uri="{FF2B5EF4-FFF2-40B4-BE49-F238E27FC236}">
                <a16:creationId xmlns:a16="http://schemas.microsoft.com/office/drawing/2014/main" id="{A20FFA66-BE59-1448-0141-5D415808B435}"/>
              </a:ext>
            </a:extLst>
          </p:cNvPr>
          <p:cNvSpPr>
            <a:spLocks noGrp="1"/>
          </p:cNvSpPr>
          <p:nvPr>
            <p:ph sz="half" idx="1"/>
          </p:nvPr>
        </p:nvSpPr>
        <p:spPr/>
        <p:txBody>
          <a:bodyPr>
            <a:normAutofit lnSpcReduction="10000"/>
          </a:bodyPr>
          <a:lstStyle/>
          <a:p>
            <a:r>
              <a:rPr lang="en-US" sz="2000" dirty="0"/>
              <a:t>Stretcher/Equipment</a:t>
            </a:r>
          </a:p>
          <a:p>
            <a:pPr lvl="1"/>
            <a:r>
              <a:rPr lang="en-US" sz="1800" dirty="0"/>
              <a:t>Weather Considerations</a:t>
            </a:r>
          </a:p>
          <a:p>
            <a:pPr lvl="1"/>
            <a:r>
              <a:rPr lang="en-US" sz="1800" dirty="0" err="1"/>
              <a:t>Cyanokit</a:t>
            </a:r>
            <a:endParaRPr lang="en-US" sz="1800" dirty="0"/>
          </a:p>
          <a:p>
            <a:pPr lvl="1"/>
            <a:r>
              <a:rPr lang="en-US" sz="1800" dirty="0"/>
              <a:t>Blood Products</a:t>
            </a:r>
          </a:p>
          <a:p>
            <a:pPr lvl="1"/>
            <a:r>
              <a:rPr lang="en-US" sz="1800" dirty="0"/>
              <a:t>Throw Rope Bag</a:t>
            </a:r>
          </a:p>
          <a:p>
            <a:r>
              <a:rPr lang="en-US" sz="2000" dirty="0"/>
              <a:t>MCI Bag</a:t>
            </a:r>
          </a:p>
          <a:p>
            <a:pPr lvl="1"/>
            <a:r>
              <a:rPr lang="en-US" sz="1800" dirty="0"/>
              <a:t>Triage Tape</a:t>
            </a:r>
          </a:p>
          <a:p>
            <a:pPr lvl="1"/>
            <a:r>
              <a:rPr lang="en-US" sz="1800" dirty="0"/>
              <a:t>Bleed Supplies</a:t>
            </a:r>
          </a:p>
          <a:p>
            <a:pPr lvl="1"/>
            <a:r>
              <a:rPr lang="en-US" sz="1800" dirty="0"/>
              <a:t>Command Board</a:t>
            </a:r>
            <a:endParaRPr lang="en-US" sz="2000" dirty="0"/>
          </a:p>
          <a:p>
            <a:endParaRPr lang="en-US" dirty="0"/>
          </a:p>
        </p:txBody>
      </p:sp>
      <p:pic>
        <p:nvPicPr>
          <p:cNvPr id="5122" name="Picture 2" descr="Hennepin EMS union says new uniforms will make them look like police,  demand change - Bring Me The News">
            <a:extLst>
              <a:ext uri="{FF2B5EF4-FFF2-40B4-BE49-F238E27FC236}">
                <a16:creationId xmlns:a16="http://schemas.microsoft.com/office/drawing/2014/main" id="{1776B598-5B34-747B-390F-9E3AB72AB6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583" y="3547495"/>
            <a:ext cx="2375561" cy="23755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434E13D-AECB-A19E-93F2-83F4A45428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9878" y="2450610"/>
            <a:ext cx="2887670" cy="2165753"/>
          </a:xfrm>
          <a:prstGeom prst="rect">
            <a:avLst/>
          </a:prstGeom>
          <a:ln>
            <a:noFill/>
          </a:ln>
          <a:effectLst>
            <a:outerShdw blurRad="292100" dist="139700" dir="2700000" algn="tl" rotWithShape="0">
              <a:srgbClr val="333333">
                <a:alpha val="65000"/>
              </a:srgbClr>
            </a:outerShdw>
          </a:effectLst>
        </p:spPr>
      </p:pic>
      <p:pic>
        <p:nvPicPr>
          <p:cNvPr id="5124" name="Picture 4" descr="Aggregate more than 142 throw rope bag latest - kidsdream.edu.vn">
            <a:extLst>
              <a:ext uri="{FF2B5EF4-FFF2-40B4-BE49-F238E27FC236}">
                <a16:creationId xmlns:a16="http://schemas.microsoft.com/office/drawing/2014/main" id="{632FA096-75DE-B556-461F-CDBF7A7095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9144" y="4477603"/>
            <a:ext cx="2552700" cy="1790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398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3A85-CE0A-A0DC-B0E3-896985D9D7C0}"/>
              </a:ext>
            </a:extLst>
          </p:cNvPr>
          <p:cNvSpPr>
            <a:spLocks noGrp="1"/>
          </p:cNvSpPr>
          <p:nvPr>
            <p:ph type="title"/>
          </p:nvPr>
        </p:nvSpPr>
        <p:spPr/>
        <p:txBody>
          <a:bodyPr/>
          <a:lstStyle/>
          <a:p>
            <a:r>
              <a:rPr lang="en-US" dirty="0"/>
              <a:t>Metropolitan Emergency Services Board (MESB)</a:t>
            </a:r>
          </a:p>
        </p:txBody>
      </p:sp>
      <p:sp>
        <p:nvSpPr>
          <p:cNvPr id="3" name="Content Placeholder 2">
            <a:extLst>
              <a:ext uri="{FF2B5EF4-FFF2-40B4-BE49-F238E27FC236}">
                <a16:creationId xmlns:a16="http://schemas.microsoft.com/office/drawing/2014/main" id="{5AA0FBF4-6078-8874-2279-DB2C86052796}"/>
              </a:ext>
            </a:extLst>
          </p:cNvPr>
          <p:cNvSpPr>
            <a:spLocks noGrp="1"/>
          </p:cNvSpPr>
          <p:nvPr>
            <p:ph idx="1"/>
          </p:nvPr>
        </p:nvSpPr>
        <p:spPr/>
        <p:txBody>
          <a:bodyPr>
            <a:normAutofit/>
          </a:bodyPr>
          <a:lstStyle/>
          <a:p>
            <a:pPr algn="l"/>
            <a:r>
              <a:rPr lang="en-US" sz="2000" b="0" i="0" dirty="0">
                <a:solidFill>
                  <a:srgbClr val="555555"/>
                </a:solidFill>
                <a:effectLst/>
              </a:rPr>
              <a:t>The Metropolitan Emergency Services Board </a:t>
            </a:r>
            <a:r>
              <a:rPr lang="en-US" sz="2000" dirty="0">
                <a:solidFill>
                  <a:srgbClr val="555555"/>
                </a:solidFill>
              </a:rPr>
              <a:t>(</a:t>
            </a:r>
            <a:r>
              <a:rPr lang="en-US" sz="2000" b="0" i="0" dirty="0">
                <a:solidFill>
                  <a:srgbClr val="555555"/>
                </a:solidFill>
                <a:effectLst/>
              </a:rPr>
              <a:t>MESB) supports public safety for the residents of Anoka, Carver, Chisago, Dakota, Hennepin, Isanti, Ramsey, Scott, Sherburne, and Washington Counties, and the City of Minneapolis.</a:t>
            </a:r>
          </a:p>
          <a:p>
            <a:r>
              <a:rPr lang="en-US" sz="2000" b="0" i="0" dirty="0">
                <a:solidFill>
                  <a:srgbClr val="555555"/>
                </a:solidFill>
                <a:effectLst/>
              </a:rPr>
              <a:t>Provides oversight of the ARMER Radio system;</a:t>
            </a:r>
          </a:p>
          <a:p>
            <a:r>
              <a:rPr lang="en-US" sz="2000" dirty="0">
                <a:solidFill>
                  <a:srgbClr val="555555"/>
                </a:solidFill>
              </a:rPr>
              <a:t>Oversight of the regional 9-1-1 system; and</a:t>
            </a:r>
          </a:p>
          <a:p>
            <a:r>
              <a:rPr lang="en-US" sz="2000" b="0" i="0" dirty="0">
                <a:solidFill>
                  <a:srgbClr val="555555"/>
                </a:solidFill>
                <a:effectLst/>
              </a:rPr>
              <a:t>Coordination of EMS throughout the region.</a:t>
            </a:r>
          </a:p>
          <a:p>
            <a:r>
              <a:rPr lang="en-US" sz="2000" dirty="0">
                <a:solidFill>
                  <a:srgbClr val="555555"/>
                </a:solidFill>
              </a:rPr>
              <a:t>Supports EMS operations with regional resources for major events and incidents. </a:t>
            </a:r>
          </a:p>
          <a:p>
            <a:r>
              <a:rPr lang="en-US" sz="2000" dirty="0">
                <a:solidFill>
                  <a:srgbClr val="555555"/>
                </a:solidFill>
              </a:rPr>
              <a:t>www.emsmn.org</a:t>
            </a:r>
            <a:br>
              <a:rPr lang="en-US" sz="2000" b="0" i="0" dirty="0">
                <a:solidFill>
                  <a:srgbClr val="555555"/>
                </a:solidFill>
                <a:effectLst/>
                <a:latin typeface="Open Sans" panose="020B0606030504020204" pitchFamily="34" charset="0"/>
              </a:rPr>
            </a:br>
            <a:endParaRPr lang="en-US" sz="2000" dirty="0"/>
          </a:p>
        </p:txBody>
      </p:sp>
    </p:spTree>
    <p:extLst>
      <p:ext uri="{BB962C8B-B14F-4D97-AF65-F5344CB8AC3E}">
        <p14:creationId xmlns:p14="http://schemas.microsoft.com/office/powerpoint/2010/main" val="3210394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A2AFC-BE56-3062-AF9F-FBA4CC6AA948}"/>
              </a:ext>
            </a:extLst>
          </p:cNvPr>
          <p:cNvSpPr>
            <a:spLocks noGrp="1"/>
          </p:cNvSpPr>
          <p:nvPr>
            <p:ph type="title"/>
          </p:nvPr>
        </p:nvSpPr>
        <p:spPr/>
        <p:txBody>
          <a:bodyPr>
            <a:normAutofit/>
          </a:bodyPr>
          <a:lstStyle/>
          <a:p>
            <a:r>
              <a:rPr lang="en-US" sz="3200" dirty="0"/>
              <a:t>Staging</a:t>
            </a:r>
          </a:p>
        </p:txBody>
      </p:sp>
      <p:sp>
        <p:nvSpPr>
          <p:cNvPr id="3" name="Content Placeholder 2">
            <a:extLst>
              <a:ext uri="{FF2B5EF4-FFF2-40B4-BE49-F238E27FC236}">
                <a16:creationId xmlns:a16="http://schemas.microsoft.com/office/drawing/2014/main" id="{5E5C0C1F-6EFA-32CE-1087-9D151FFF1526}"/>
              </a:ext>
            </a:extLst>
          </p:cNvPr>
          <p:cNvSpPr>
            <a:spLocks noGrp="1"/>
          </p:cNvSpPr>
          <p:nvPr>
            <p:ph sz="half" idx="1"/>
          </p:nvPr>
        </p:nvSpPr>
        <p:spPr/>
        <p:txBody>
          <a:bodyPr>
            <a:normAutofit/>
          </a:bodyPr>
          <a:lstStyle/>
          <a:p>
            <a:r>
              <a:rPr lang="en-US" dirty="0"/>
              <a:t>Arrival on scene and awaiting instructions (Level 1)</a:t>
            </a:r>
          </a:p>
          <a:p>
            <a:pPr lvl="1"/>
            <a:r>
              <a:rPr lang="en-US" dirty="0"/>
              <a:t>Units arriving after command established</a:t>
            </a:r>
          </a:p>
          <a:p>
            <a:pPr lvl="1"/>
            <a:r>
              <a:rPr lang="en-US" dirty="0"/>
              <a:t>Do not pass last tactical objective</a:t>
            </a:r>
          </a:p>
          <a:p>
            <a:pPr lvl="1"/>
            <a:r>
              <a:rPr lang="en-US" dirty="0"/>
              <a:t>Do not impede access to the scene</a:t>
            </a:r>
          </a:p>
          <a:p>
            <a:r>
              <a:rPr lang="en-US" dirty="0"/>
              <a:t>Arrival close by and predetermined area (Level 2)</a:t>
            </a:r>
          </a:p>
          <a:p>
            <a:pPr lvl="1"/>
            <a:r>
              <a:rPr lang="en-US" dirty="0"/>
              <a:t>Later arriving units </a:t>
            </a:r>
          </a:p>
          <a:p>
            <a:pPr lvl="1"/>
            <a:r>
              <a:rPr lang="en-US" dirty="0"/>
              <a:t>Report to designated area</a:t>
            </a:r>
          </a:p>
          <a:p>
            <a:pPr lvl="1"/>
            <a:r>
              <a:rPr lang="en-US" dirty="0"/>
              <a:t>Report to IC or Staging Supervisor</a:t>
            </a:r>
          </a:p>
          <a:p>
            <a:r>
              <a:rPr lang="en-US" dirty="0"/>
              <a:t>All units stay inside vehicle until assigned</a:t>
            </a:r>
          </a:p>
        </p:txBody>
      </p:sp>
      <p:pic>
        <p:nvPicPr>
          <p:cNvPr id="6" name="Content Placeholder 5">
            <a:extLst>
              <a:ext uri="{FF2B5EF4-FFF2-40B4-BE49-F238E27FC236}">
                <a16:creationId xmlns:a16="http://schemas.microsoft.com/office/drawing/2014/main" id="{4B75BB49-0145-AB5A-3881-56858F277149}"/>
              </a:ext>
            </a:extLst>
          </p:cNvPr>
          <p:cNvPicPr>
            <a:picLocks noGrp="1" noChangeAspect="1"/>
          </p:cNvPicPr>
          <p:nvPr>
            <p:ph sz="half" idx="2"/>
          </p:nvPr>
        </p:nvPicPr>
        <p:blipFill>
          <a:blip r:embed="rId3"/>
          <a:stretch>
            <a:fillRect/>
          </a:stretch>
        </p:blipFill>
        <p:spPr>
          <a:xfrm>
            <a:off x="6553741" y="2025226"/>
            <a:ext cx="4772025" cy="2019300"/>
          </a:xfrm>
          <a:ln>
            <a:solidFill>
              <a:schemeClr val="accent1"/>
            </a:solidFill>
          </a:ln>
        </p:spPr>
      </p:pic>
      <p:pic>
        <p:nvPicPr>
          <p:cNvPr id="8" name="Picture 7">
            <a:extLst>
              <a:ext uri="{FF2B5EF4-FFF2-40B4-BE49-F238E27FC236}">
                <a16:creationId xmlns:a16="http://schemas.microsoft.com/office/drawing/2014/main" id="{9D4327DC-0726-6D89-2F26-15AE8DCCF9D6}"/>
              </a:ext>
            </a:extLst>
          </p:cNvPr>
          <p:cNvPicPr>
            <a:picLocks noChangeAspect="1"/>
          </p:cNvPicPr>
          <p:nvPr/>
        </p:nvPicPr>
        <p:blipFill>
          <a:blip r:embed="rId4"/>
          <a:stretch>
            <a:fillRect/>
          </a:stretch>
        </p:blipFill>
        <p:spPr>
          <a:xfrm>
            <a:off x="6553741" y="4044526"/>
            <a:ext cx="4772024" cy="2609850"/>
          </a:xfrm>
          <a:prstGeom prst="rect">
            <a:avLst/>
          </a:prstGeom>
          <a:ln>
            <a:solidFill>
              <a:schemeClr val="tx1">
                <a:lumMod val="50000"/>
                <a:lumOff val="50000"/>
              </a:schemeClr>
            </a:solidFill>
          </a:ln>
        </p:spPr>
      </p:pic>
    </p:spTree>
    <p:extLst>
      <p:ext uri="{BB962C8B-B14F-4D97-AF65-F5344CB8AC3E}">
        <p14:creationId xmlns:p14="http://schemas.microsoft.com/office/powerpoint/2010/main" val="11702575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00" name="Rectangle 7199">
            <a:extLst>
              <a:ext uri="{FF2B5EF4-FFF2-40B4-BE49-F238E27FC236}">
                <a16:creationId xmlns:a16="http://schemas.microsoft.com/office/drawing/2014/main" id="{A6A1B076-C02A-406F-87A8-561F6E1742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201" name="Rectangle 7200">
            <a:extLst>
              <a:ext uri="{FF2B5EF4-FFF2-40B4-BE49-F238E27FC236}">
                <a16:creationId xmlns:a16="http://schemas.microsoft.com/office/drawing/2014/main" id="{BD38D5A8-529E-4529-9B7F-EDB280904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1"/>
            <a:ext cx="1240822" cy="58597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202" name="Rectangle 7201">
            <a:extLst>
              <a:ext uri="{FF2B5EF4-FFF2-40B4-BE49-F238E27FC236}">
                <a16:creationId xmlns:a16="http://schemas.microsoft.com/office/drawing/2014/main" id="{E25AA12F-1FA3-49E4-A754-412020EC9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5059" y="457202"/>
            <a:ext cx="9970407" cy="5856457"/>
          </a:xfrm>
          <a:prstGeom prst="rect">
            <a:avLst/>
          </a:prstGeom>
          <a:solidFill>
            <a:srgbClr val="FFFFFF"/>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Three-Step Staging on the Fireground - Fire Engineering: Firefighter  Training and Fire Service News, Rescue">
            <a:extLst>
              <a:ext uri="{FF2B5EF4-FFF2-40B4-BE49-F238E27FC236}">
                <a16:creationId xmlns:a16="http://schemas.microsoft.com/office/drawing/2014/main" id="{BF9E62D1-03F3-B600-BC33-48C9FD6ED12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51688" y="560206"/>
            <a:ext cx="3244312" cy="55696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2" name="Picture 4" descr="Three-Step Staging on the Fireground - Fire Engineering: Firefighter  Training and Fire Service News, Rescue">
            <a:extLst>
              <a:ext uri="{FF2B5EF4-FFF2-40B4-BE49-F238E27FC236}">
                <a16:creationId xmlns:a16="http://schemas.microsoft.com/office/drawing/2014/main" id="{97F94205-AFD5-AD07-7096-D690D03D8A3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63777" y="560206"/>
            <a:ext cx="3313932" cy="55696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6778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ED692-011C-1826-40E2-FCFF8B669048}"/>
              </a:ext>
            </a:extLst>
          </p:cNvPr>
          <p:cNvSpPr>
            <a:spLocks noGrp="1"/>
          </p:cNvSpPr>
          <p:nvPr>
            <p:ph type="title"/>
          </p:nvPr>
        </p:nvSpPr>
        <p:spPr/>
        <p:txBody>
          <a:bodyPr>
            <a:normAutofit/>
          </a:bodyPr>
          <a:lstStyle/>
          <a:p>
            <a:r>
              <a:rPr lang="en-US" sz="3200" dirty="0"/>
              <a:t>Divisions and groups</a:t>
            </a:r>
          </a:p>
        </p:txBody>
      </p:sp>
      <p:sp>
        <p:nvSpPr>
          <p:cNvPr id="3" name="Content Placeholder 2">
            <a:extLst>
              <a:ext uri="{FF2B5EF4-FFF2-40B4-BE49-F238E27FC236}">
                <a16:creationId xmlns:a16="http://schemas.microsoft.com/office/drawing/2014/main" id="{C1691566-EEC4-FA50-EA11-97047717A1F4}"/>
              </a:ext>
            </a:extLst>
          </p:cNvPr>
          <p:cNvSpPr>
            <a:spLocks noGrp="1"/>
          </p:cNvSpPr>
          <p:nvPr>
            <p:ph sz="half" idx="1"/>
          </p:nvPr>
        </p:nvSpPr>
        <p:spPr>
          <a:xfrm>
            <a:off x="581193" y="1885951"/>
            <a:ext cx="5422390" cy="4972050"/>
          </a:xfrm>
        </p:spPr>
        <p:txBody>
          <a:bodyPr>
            <a:normAutofit/>
          </a:bodyPr>
          <a:lstStyle/>
          <a:p>
            <a:r>
              <a:rPr lang="en-US" dirty="0"/>
              <a:t>Establish early to maintain operational control</a:t>
            </a:r>
          </a:p>
          <a:p>
            <a:r>
              <a:rPr lang="en-US" dirty="0"/>
              <a:t>Divisions are geographic areas with assigned resources.</a:t>
            </a:r>
          </a:p>
          <a:p>
            <a:r>
              <a:rPr lang="en-US" dirty="0"/>
              <a:t>Groups are resources assembled to perform a specific function. </a:t>
            </a:r>
          </a:p>
          <a:p>
            <a:r>
              <a:rPr lang="en-US" dirty="0"/>
              <a:t>Shall have a designated leader/supervisor.</a:t>
            </a:r>
          </a:p>
          <a:p>
            <a:r>
              <a:rPr lang="en-US" dirty="0"/>
              <a:t>Utilize non-transport assets for supervisor roles.</a:t>
            </a:r>
          </a:p>
          <a:p>
            <a:r>
              <a:rPr lang="en-US" dirty="0"/>
              <a:t>Resource request still made through command.</a:t>
            </a:r>
          </a:p>
          <a:p>
            <a:r>
              <a:rPr lang="en-US" sz="1800" dirty="0">
                <a:solidFill>
                  <a:srgbClr val="7030A0"/>
                </a:solidFill>
              </a:rPr>
              <a:t>Strategic, </a:t>
            </a:r>
            <a:r>
              <a:rPr lang="en-US" sz="1800" dirty="0">
                <a:solidFill>
                  <a:srgbClr val="FF0000"/>
                </a:solidFill>
              </a:rPr>
              <a:t>Tactical, </a:t>
            </a:r>
            <a:r>
              <a:rPr lang="en-US" sz="1800" dirty="0">
                <a:solidFill>
                  <a:srgbClr val="00B050"/>
                </a:solidFill>
              </a:rPr>
              <a:t>Task</a:t>
            </a:r>
            <a:endParaRPr lang="en-US" dirty="0"/>
          </a:p>
          <a:p>
            <a:pPr marL="0" indent="0">
              <a:buNone/>
            </a:pPr>
            <a:endParaRPr lang="en-US" dirty="0"/>
          </a:p>
          <a:p>
            <a:pPr marL="0" indent="0">
              <a:buNone/>
            </a:pPr>
            <a:endParaRPr lang="en-US" dirty="0"/>
          </a:p>
        </p:txBody>
      </p:sp>
      <p:graphicFrame>
        <p:nvGraphicFramePr>
          <p:cNvPr id="4" name="Content Placeholder 3">
            <a:extLst>
              <a:ext uri="{FF2B5EF4-FFF2-40B4-BE49-F238E27FC236}">
                <a16:creationId xmlns:a16="http://schemas.microsoft.com/office/drawing/2014/main" id="{3B52B62B-8EF8-3011-F7B8-C8B565E41DAE}"/>
              </a:ext>
            </a:extLst>
          </p:cNvPr>
          <p:cNvGraphicFramePr>
            <a:graphicFrameLocks noGrp="1"/>
          </p:cNvGraphicFramePr>
          <p:nvPr>
            <p:ph sz="half" idx="2"/>
            <p:extLst>
              <p:ext uri="{D42A27DB-BD31-4B8C-83A1-F6EECF244321}">
                <p14:modId xmlns:p14="http://schemas.microsoft.com/office/powerpoint/2010/main" val="1206815237"/>
              </p:ext>
            </p:extLst>
          </p:nvPr>
        </p:nvGraphicFramePr>
        <p:xfrm>
          <a:off x="5730875" y="2193810"/>
          <a:ext cx="6180388" cy="39345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5205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ED692-011C-1826-40E2-FCFF8B669048}"/>
              </a:ext>
            </a:extLst>
          </p:cNvPr>
          <p:cNvSpPr>
            <a:spLocks noGrp="1"/>
          </p:cNvSpPr>
          <p:nvPr>
            <p:ph type="title"/>
          </p:nvPr>
        </p:nvSpPr>
        <p:spPr/>
        <p:txBody>
          <a:bodyPr>
            <a:normAutofit/>
          </a:bodyPr>
          <a:lstStyle/>
          <a:p>
            <a:r>
              <a:rPr lang="en-US" sz="3200" dirty="0"/>
              <a:t>Tactical Responsibilities</a:t>
            </a:r>
          </a:p>
        </p:txBody>
      </p:sp>
      <p:sp>
        <p:nvSpPr>
          <p:cNvPr id="3" name="Content Placeholder 2">
            <a:extLst>
              <a:ext uri="{FF2B5EF4-FFF2-40B4-BE49-F238E27FC236}">
                <a16:creationId xmlns:a16="http://schemas.microsoft.com/office/drawing/2014/main" id="{C1691566-EEC4-FA50-EA11-97047717A1F4}"/>
              </a:ext>
            </a:extLst>
          </p:cNvPr>
          <p:cNvSpPr>
            <a:spLocks noGrp="1"/>
          </p:cNvSpPr>
          <p:nvPr>
            <p:ph sz="half" idx="1"/>
          </p:nvPr>
        </p:nvSpPr>
        <p:spPr/>
        <p:txBody>
          <a:bodyPr/>
          <a:lstStyle/>
          <a:p>
            <a:r>
              <a:rPr lang="en-US" dirty="0"/>
              <a:t>Triage/Casualty Collection Group</a:t>
            </a:r>
          </a:p>
          <a:p>
            <a:r>
              <a:rPr lang="en-US" dirty="0"/>
              <a:t>Treatment Group</a:t>
            </a:r>
          </a:p>
          <a:p>
            <a:r>
              <a:rPr lang="en-US" dirty="0"/>
              <a:t>Transportation Group</a:t>
            </a:r>
          </a:p>
          <a:p>
            <a:r>
              <a:rPr lang="en-US" dirty="0"/>
              <a:t>Staging Group</a:t>
            </a:r>
          </a:p>
          <a:p>
            <a:r>
              <a:rPr lang="en-US" dirty="0"/>
              <a:t>Rehab Group</a:t>
            </a:r>
          </a:p>
          <a:p>
            <a:endParaRPr lang="en-US" dirty="0"/>
          </a:p>
          <a:p>
            <a:pPr marL="0" indent="0">
              <a:buNone/>
            </a:pPr>
            <a:r>
              <a:rPr lang="en-US" dirty="0">
                <a:solidFill>
                  <a:srgbClr val="FF0000"/>
                </a:solidFill>
              </a:rPr>
              <a:t>* All groups will have an assigned supervisor to carry out objectives</a:t>
            </a:r>
          </a:p>
        </p:txBody>
      </p:sp>
      <p:pic>
        <p:nvPicPr>
          <p:cNvPr id="6" name="Content Placeholder 5">
            <a:extLst>
              <a:ext uri="{FF2B5EF4-FFF2-40B4-BE49-F238E27FC236}">
                <a16:creationId xmlns:a16="http://schemas.microsoft.com/office/drawing/2014/main" id="{F191E6CA-75CC-BE79-7F6A-97C53D1C3417}"/>
              </a:ext>
            </a:extLst>
          </p:cNvPr>
          <p:cNvPicPr>
            <a:picLocks noGrp="1" noChangeAspect="1"/>
          </p:cNvPicPr>
          <p:nvPr>
            <p:ph sz="half" idx="2"/>
          </p:nvPr>
        </p:nvPicPr>
        <p:blipFill>
          <a:blip r:embed="rId3"/>
          <a:stretch>
            <a:fillRect/>
          </a:stretch>
        </p:blipFill>
        <p:spPr>
          <a:xfrm>
            <a:off x="6844212" y="1947754"/>
            <a:ext cx="2620650" cy="4808049"/>
          </a:xfrm>
          <a:ln>
            <a:solidFill>
              <a:schemeClr val="accent1"/>
            </a:solidFill>
          </a:ln>
        </p:spPr>
      </p:pic>
    </p:spTree>
    <p:extLst>
      <p:ext uri="{BB962C8B-B14F-4D97-AF65-F5344CB8AC3E}">
        <p14:creationId xmlns:p14="http://schemas.microsoft.com/office/powerpoint/2010/main" val="7768703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99BB7-91CE-D710-7A84-404E81F8B261}"/>
              </a:ext>
            </a:extLst>
          </p:cNvPr>
          <p:cNvSpPr>
            <a:spLocks noGrp="1"/>
          </p:cNvSpPr>
          <p:nvPr>
            <p:ph type="title"/>
          </p:nvPr>
        </p:nvSpPr>
        <p:spPr/>
        <p:txBody>
          <a:bodyPr>
            <a:normAutofit/>
          </a:bodyPr>
          <a:lstStyle/>
          <a:p>
            <a:r>
              <a:rPr lang="en-US" dirty="0"/>
              <a:t>Triage/Casualty Collection Group Objectives</a:t>
            </a:r>
          </a:p>
        </p:txBody>
      </p:sp>
      <p:sp>
        <p:nvSpPr>
          <p:cNvPr id="3" name="Content Placeholder 2">
            <a:extLst>
              <a:ext uri="{FF2B5EF4-FFF2-40B4-BE49-F238E27FC236}">
                <a16:creationId xmlns:a16="http://schemas.microsoft.com/office/drawing/2014/main" id="{3170704C-CBA0-9D91-6763-CEE535CD93E9}"/>
              </a:ext>
            </a:extLst>
          </p:cNvPr>
          <p:cNvSpPr>
            <a:spLocks noGrp="1"/>
          </p:cNvSpPr>
          <p:nvPr>
            <p:ph sz="half" idx="1"/>
          </p:nvPr>
        </p:nvSpPr>
        <p:spPr/>
        <p:txBody>
          <a:bodyPr/>
          <a:lstStyle/>
          <a:p>
            <a:r>
              <a:rPr lang="en-US" dirty="0"/>
              <a:t>Identify and communicate location</a:t>
            </a:r>
          </a:p>
          <a:p>
            <a:r>
              <a:rPr lang="en-US" dirty="0"/>
              <a:t>Identify, collect, and triage patients while providing life saving interventions.</a:t>
            </a:r>
          </a:p>
          <a:p>
            <a:r>
              <a:rPr lang="en-US" dirty="0"/>
              <a:t>Expedite and coordinate patient movement to transport area. </a:t>
            </a:r>
          </a:p>
        </p:txBody>
      </p:sp>
      <p:pic>
        <p:nvPicPr>
          <p:cNvPr id="5122" name="Picture 2">
            <a:extLst>
              <a:ext uri="{FF2B5EF4-FFF2-40B4-BE49-F238E27FC236}">
                <a16:creationId xmlns:a16="http://schemas.microsoft.com/office/drawing/2014/main" id="{2B0722B2-70C1-097C-5E65-593190A67A0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88075" y="2236523"/>
            <a:ext cx="5422900" cy="3615266"/>
          </a:xfrm>
          <a:prstGeom prst="rect">
            <a:avLst/>
          </a:prstGeom>
          <a:noFill/>
          <a:extLst>
            <a:ext uri="{909E8E84-426E-40DD-AFC4-6F175D3DCCD1}">
              <a14:hiddenFill xmlns:a14="http://schemas.microsoft.com/office/drawing/2010/main">
                <a:solidFill>
                  <a:srgbClr val="FFFFFF"/>
                </a:solidFill>
              </a14:hiddenFill>
            </a:ext>
          </a:extLst>
        </p:spPr>
      </p:pic>
      <p:sp>
        <p:nvSpPr>
          <p:cNvPr id="6" name="Octagon 5">
            <a:extLst>
              <a:ext uri="{FF2B5EF4-FFF2-40B4-BE49-F238E27FC236}">
                <a16:creationId xmlns:a16="http://schemas.microsoft.com/office/drawing/2014/main" id="{0D16A5C3-C886-7B74-69BA-2ABDF8840C84}"/>
              </a:ext>
            </a:extLst>
          </p:cNvPr>
          <p:cNvSpPr/>
          <p:nvPr/>
        </p:nvSpPr>
        <p:spPr>
          <a:xfrm>
            <a:off x="7557303" y="2701934"/>
            <a:ext cx="2684443" cy="2684443"/>
          </a:xfrm>
          <a:prstGeom prst="octagon">
            <a:avLst/>
          </a:prstGeom>
          <a:noFill/>
          <a:ln w="76200">
            <a:solidFill>
              <a:srgbClr val="FF0000"/>
            </a:solidFill>
          </a:ln>
          <a:effectLst>
            <a:outerShdw blurRad="101600" dist="63500" dir="8100000" algn="tr" rotWithShape="0">
              <a:prstClr val="black">
                <a:alpha val="7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900" dirty="0">
                <a:solidFill>
                  <a:srgbClr val="FF0000"/>
                </a:solidFill>
              </a:rPr>
              <a:t>?</a:t>
            </a:r>
          </a:p>
        </p:txBody>
      </p:sp>
    </p:spTree>
    <p:extLst>
      <p:ext uri="{BB962C8B-B14F-4D97-AF65-F5344CB8AC3E}">
        <p14:creationId xmlns:p14="http://schemas.microsoft.com/office/powerpoint/2010/main" val="21065278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693B5-8613-FD4D-AC7E-6831379018BA}"/>
              </a:ext>
            </a:extLst>
          </p:cNvPr>
          <p:cNvSpPr>
            <a:spLocks noGrp="1"/>
          </p:cNvSpPr>
          <p:nvPr>
            <p:ph type="title"/>
          </p:nvPr>
        </p:nvSpPr>
        <p:spPr/>
        <p:txBody>
          <a:bodyPr/>
          <a:lstStyle/>
          <a:p>
            <a:r>
              <a:rPr lang="en-US" dirty="0"/>
              <a:t>Treatment Group Objectives</a:t>
            </a:r>
          </a:p>
        </p:txBody>
      </p:sp>
      <p:sp>
        <p:nvSpPr>
          <p:cNvPr id="3" name="Content Placeholder 2">
            <a:extLst>
              <a:ext uri="{FF2B5EF4-FFF2-40B4-BE49-F238E27FC236}">
                <a16:creationId xmlns:a16="http://schemas.microsoft.com/office/drawing/2014/main" id="{937B57DF-02AC-941C-662C-7692F53FBB8A}"/>
              </a:ext>
            </a:extLst>
          </p:cNvPr>
          <p:cNvSpPr>
            <a:spLocks noGrp="1"/>
          </p:cNvSpPr>
          <p:nvPr>
            <p:ph sz="half" idx="1"/>
          </p:nvPr>
        </p:nvSpPr>
        <p:spPr/>
        <p:txBody>
          <a:bodyPr/>
          <a:lstStyle/>
          <a:p>
            <a:r>
              <a:rPr lang="en-US" dirty="0"/>
              <a:t>Prioritize stabilizing life threats prior to transport</a:t>
            </a:r>
          </a:p>
          <a:p>
            <a:r>
              <a:rPr lang="en-US" dirty="0"/>
              <a:t>Organize medical care in treatment area</a:t>
            </a:r>
          </a:p>
          <a:p>
            <a:r>
              <a:rPr lang="en-US" dirty="0"/>
              <a:t>Utilize first responders when caring for multiple patients</a:t>
            </a:r>
          </a:p>
          <a:p>
            <a:r>
              <a:rPr lang="en-US" dirty="0"/>
              <a:t>Quickly move patients to transport</a:t>
            </a:r>
          </a:p>
        </p:txBody>
      </p:sp>
      <p:pic>
        <p:nvPicPr>
          <p:cNvPr id="4098" name="Picture 2" descr="How small or rural fire departments can plan and train for MCIs">
            <a:extLst>
              <a:ext uri="{FF2B5EF4-FFF2-40B4-BE49-F238E27FC236}">
                <a16:creationId xmlns:a16="http://schemas.microsoft.com/office/drawing/2014/main" id="{43344C09-353C-DA44-6F5D-2CDA08CD67B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962242" y="2603670"/>
            <a:ext cx="5464241" cy="3076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5102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95AE0-BE0A-AA34-B181-96C4204E2052}"/>
              </a:ext>
            </a:extLst>
          </p:cNvPr>
          <p:cNvSpPr>
            <a:spLocks noGrp="1"/>
          </p:cNvSpPr>
          <p:nvPr>
            <p:ph type="title"/>
          </p:nvPr>
        </p:nvSpPr>
        <p:spPr/>
        <p:txBody>
          <a:bodyPr/>
          <a:lstStyle/>
          <a:p>
            <a:r>
              <a:rPr lang="en-US" dirty="0"/>
              <a:t>Transportation Group Objectives</a:t>
            </a:r>
          </a:p>
        </p:txBody>
      </p:sp>
      <p:sp>
        <p:nvSpPr>
          <p:cNvPr id="3" name="Content Placeholder 2">
            <a:extLst>
              <a:ext uri="{FF2B5EF4-FFF2-40B4-BE49-F238E27FC236}">
                <a16:creationId xmlns:a16="http://schemas.microsoft.com/office/drawing/2014/main" id="{2A13F267-0729-EBA4-D897-735BA51708C3}"/>
              </a:ext>
            </a:extLst>
          </p:cNvPr>
          <p:cNvSpPr>
            <a:spLocks noGrp="1"/>
          </p:cNvSpPr>
          <p:nvPr>
            <p:ph sz="half" idx="1"/>
          </p:nvPr>
        </p:nvSpPr>
        <p:spPr/>
        <p:txBody>
          <a:bodyPr/>
          <a:lstStyle/>
          <a:p>
            <a:r>
              <a:rPr lang="en-US" dirty="0"/>
              <a:t>Maintain resources for immediate transport</a:t>
            </a:r>
          </a:p>
          <a:p>
            <a:r>
              <a:rPr lang="en-US" dirty="0"/>
              <a:t>Coordinate the rapid loading of transporting vehicles – </a:t>
            </a:r>
            <a:r>
              <a:rPr lang="en-US" b="1" dirty="0"/>
              <a:t>consider multi-load</a:t>
            </a:r>
          </a:p>
          <a:p>
            <a:r>
              <a:rPr lang="en-US" dirty="0"/>
              <a:t>Record the triage color and number of patients transported by each vehicle</a:t>
            </a:r>
          </a:p>
          <a:p>
            <a:r>
              <a:rPr lang="en-US" dirty="0"/>
              <a:t>Remind transport units to radio MRCC for report</a:t>
            </a:r>
          </a:p>
          <a:p>
            <a:r>
              <a:rPr lang="en-US" dirty="0"/>
              <a:t>Keep entry/exit routes open</a:t>
            </a:r>
          </a:p>
        </p:txBody>
      </p:sp>
      <p:pic>
        <p:nvPicPr>
          <p:cNvPr id="5" name="Picture 4">
            <a:extLst>
              <a:ext uri="{FF2B5EF4-FFF2-40B4-BE49-F238E27FC236}">
                <a16:creationId xmlns:a16="http://schemas.microsoft.com/office/drawing/2014/main" id="{85473A7E-3807-791E-90B2-468ED62684D6}"/>
              </a:ext>
            </a:extLst>
          </p:cNvPr>
          <p:cNvPicPr>
            <a:picLocks noChangeAspect="1"/>
          </p:cNvPicPr>
          <p:nvPr/>
        </p:nvPicPr>
        <p:blipFill>
          <a:blip r:embed="rId3"/>
          <a:stretch>
            <a:fillRect/>
          </a:stretch>
        </p:blipFill>
        <p:spPr>
          <a:xfrm>
            <a:off x="6433443" y="2228003"/>
            <a:ext cx="4430544" cy="3633046"/>
          </a:xfrm>
          <a:prstGeom prst="rect">
            <a:avLst/>
          </a:prstGeom>
        </p:spPr>
      </p:pic>
    </p:spTree>
    <p:extLst>
      <p:ext uri="{BB962C8B-B14F-4D97-AF65-F5344CB8AC3E}">
        <p14:creationId xmlns:p14="http://schemas.microsoft.com/office/powerpoint/2010/main" val="25080635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95AE0-BE0A-AA34-B181-96C4204E2052}"/>
              </a:ext>
            </a:extLst>
          </p:cNvPr>
          <p:cNvSpPr>
            <a:spLocks noGrp="1"/>
          </p:cNvSpPr>
          <p:nvPr>
            <p:ph type="title"/>
          </p:nvPr>
        </p:nvSpPr>
        <p:spPr/>
        <p:txBody>
          <a:bodyPr/>
          <a:lstStyle/>
          <a:p>
            <a:r>
              <a:rPr lang="en-US" dirty="0"/>
              <a:t>Transporting patients</a:t>
            </a:r>
          </a:p>
        </p:txBody>
      </p:sp>
      <p:pic>
        <p:nvPicPr>
          <p:cNvPr id="7" name="Content Placeholder 6">
            <a:extLst>
              <a:ext uri="{FF2B5EF4-FFF2-40B4-BE49-F238E27FC236}">
                <a16:creationId xmlns:a16="http://schemas.microsoft.com/office/drawing/2014/main" id="{4402ABC6-92EA-4644-4944-BFF0BB51FF6A}"/>
              </a:ext>
            </a:extLst>
          </p:cNvPr>
          <p:cNvPicPr>
            <a:picLocks noGrp="1" noChangeAspect="1"/>
          </p:cNvPicPr>
          <p:nvPr>
            <p:ph sz="half" idx="2"/>
          </p:nvPr>
        </p:nvPicPr>
        <p:blipFill>
          <a:blip r:embed="rId3"/>
          <a:stretch>
            <a:fillRect/>
          </a:stretch>
        </p:blipFill>
        <p:spPr>
          <a:xfrm>
            <a:off x="5923878" y="2495774"/>
            <a:ext cx="5049461" cy="2816636"/>
          </a:xfrm>
        </p:spPr>
      </p:pic>
      <p:pic>
        <p:nvPicPr>
          <p:cNvPr id="8" name="Content Placeholder 7">
            <a:extLst>
              <a:ext uri="{FF2B5EF4-FFF2-40B4-BE49-F238E27FC236}">
                <a16:creationId xmlns:a16="http://schemas.microsoft.com/office/drawing/2014/main" id="{83DA18CE-6483-6FEE-2253-2B4FAAEAAEB7}"/>
              </a:ext>
            </a:extLst>
          </p:cNvPr>
          <p:cNvPicPr>
            <a:picLocks noGrp="1" noChangeAspect="1"/>
          </p:cNvPicPr>
          <p:nvPr>
            <p:ph sz="half" idx="1"/>
          </p:nvPr>
        </p:nvPicPr>
        <p:blipFill>
          <a:blip r:embed="rId4"/>
          <a:stretch>
            <a:fillRect/>
          </a:stretch>
        </p:blipFill>
        <p:spPr>
          <a:xfrm>
            <a:off x="801510" y="2227263"/>
            <a:ext cx="4981929" cy="3633787"/>
          </a:xfrm>
          <a:prstGeom prst="rect">
            <a:avLst/>
          </a:prstGeom>
        </p:spPr>
      </p:pic>
    </p:spTree>
    <p:extLst>
      <p:ext uri="{BB962C8B-B14F-4D97-AF65-F5344CB8AC3E}">
        <p14:creationId xmlns:p14="http://schemas.microsoft.com/office/powerpoint/2010/main" val="19913463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C9896-7F9F-C474-E329-71EC717C577E}"/>
              </a:ext>
            </a:extLst>
          </p:cNvPr>
          <p:cNvSpPr>
            <a:spLocks noGrp="1"/>
          </p:cNvSpPr>
          <p:nvPr>
            <p:ph type="title"/>
          </p:nvPr>
        </p:nvSpPr>
        <p:spPr/>
        <p:txBody>
          <a:bodyPr/>
          <a:lstStyle/>
          <a:p>
            <a:r>
              <a:rPr lang="en-US" dirty="0"/>
              <a:t>Staging Group Objectives</a:t>
            </a:r>
          </a:p>
        </p:txBody>
      </p:sp>
      <p:sp>
        <p:nvSpPr>
          <p:cNvPr id="3" name="Content Placeholder 2">
            <a:extLst>
              <a:ext uri="{FF2B5EF4-FFF2-40B4-BE49-F238E27FC236}">
                <a16:creationId xmlns:a16="http://schemas.microsoft.com/office/drawing/2014/main" id="{57AE456D-C273-40F9-3245-87BEEF5A857F}"/>
              </a:ext>
            </a:extLst>
          </p:cNvPr>
          <p:cNvSpPr>
            <a:spLocks noGrp="1"/>
          </p:cNvSpPr>
          <p:nvPr>
            <p:ph sz="half" idx="1"/>
          </p:nvPr>
        </p:nvSpPr>
        <p:spPr/>
        <p:txBody>
          <a:bodyPr/>
          <a:lstStyle/>
          <a:p>
            <a:r>
              <a:rPr lang="en-US" dirty="0"/>
              <a:t>Report to established staging area </a:t>
            </a:r>
          </a:p>
          <a:p>
            <a:r>
              <a:rPr lang="en-US" dirty="0"/>
              <a:t>Keep entry and exit routes open</a:t>
            </a:r>
          </a:p>
          <a:p>
            <a:r>
              <a:rPr lang="en-US" dirty="0"/>
              <a:t>Respond to requests for resources from Command</a:t>
            </a:r>
          </a:p>
          <a:p>
            <a:r>
              <a:rPr lang="en-US" dirty="0"/>
              <a:t>Provide requested resources with task, locations, and objectives</a:t>
            </a:r>
          </a:p>
          <a:p>
            <a:r>
              <a:rPr lang="en-US" dirty="0"/>
              <a:t>Keep track of units coming and going</a:t>
            </a:r>
          </a:p>
        </p:txBody>
      </p:sp>
      <p:pic>
        <p:nvPicPr>
          <p:cNvPr id="7" name="Picture 6">
            <a:extLst>
              <a:ext uri="{FF2B5EF4-FFF2-40B4-BE49-F238E27FC236}">
                <a16:creationId xmlns:a16="http://schemas.microsoft.com/office/drawing/2014/main" id="{97D4267F-3542-8490-D815-B2230FD9DF02}"/>
              </a:ext>
            </a:extLst>
          </p:cNvPr>
          <p:cNvPicPr>
            <a:picLocks noChangeAspect="1"/>
          </p:cNvPicPr>
          <p:nvPr/>
        </p:nvPicPr>
        <p:blipFill>
          <a:blip r:embed="rId2"/>
          <a:stretch>
            <a:fillRect/>
          </a:stretch>
        </p:blipFill>
        <p:spPr>
          <a:xfrm>
            <a:off x="6336632" y="2658136"/>
            <a:ext cx="5171318" cy="2772779"/>
          </a:xfrm>
          <a:prstGeom prst="rect">
            <a:avLst/>
          </a:prstGeom>
        </p:spPr>
      </p:pic>
    </p:spTree>
    <p:extLst>
      <p:ext uri="{BB962C8B-B14F-4D97-AF65-F5344CB8AC3E}">
        <p14:creationId xmlns:p14="http://schemas.microsoft.com/office/powerpoint/2010/main" val="1993219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AAC53-C9D7-C485-3402-7FA9F8B19693}"/>
              </a:ext>
            </a:extLst>
          </p:cNvPr>
          <p:cNvSpPr>
            <a:spLocks noGrp="1"/>
          </p:cNvSpPr>
          <p:nvPr>
            <p:ph type="title"/>
          </p:nvPr>
        </p:nvSpPr>
        <p:spPr/>
        <p:txBody>
          <a:bodyPr/>
          <a:lstStyle/>
          <a:p>
            <a:r>
              <a:rPr lang="en-US" dirty="0"/>
              <a:t>Incident Accountability</a:t>
            </a:r>
          </a:p>
        </p:txBody>
      </p:sp>
      <p:sp>
        <p:nvSpPr>
          <p:cNvPr id="3" name="Content Placeholder 2">
            <a:extLst>
              <a:ext uri="{FF2B5EF4-FFF2-40B4-BE49-F238E27FC236}">
                <a16:creationId xmlns:a16="http://schemas.microsoft.com/office/drawing/2014/main" id="{AE4D3CFB-47FD-6FC8-96F3-524DCE1F00C7}"/>
              </a:ext>
            </a:extLst>
          </p:cNvPr>
          <p:cNvSpPr>
            <a:spLocks noGrp="1"/>
          </p:cNvSpPr>
          <p:nvPr>
            <p:ph sz="half" idx="1"/>
          </p:nvPr>
        </p:nvSpPr>
        <p:spPr/>
        <p:txBody>
          <a:bodyPr/>
          <a:lstStyle/>
          <a:p>
            <a:r>
              <a:rPr lang="en-US" dirty="0"/>
              <a:t>IC and/or Group Supervisor(s)</a:t>
            </a:r>
          </a:p>
          <a:p>
            <a:r>
              <a:rPr lang="en-US" dirty="0"/>
              <a:t>Tactical Worksheets</a:t>
            </a:r>
          </a:p>
          <a:p>
            <a:r>
              <a:rPr lang="en-US" dirty="0"/>
              <a:t>Incident and resource management</a:t>
            </a:r>
          </a:p>
        </p:txBody>
      </p:sp>
      <p:pic>
        <p:nvPicPr>
          <p:cNvPr id="7" name="Picture 6">
            <a:extLst>
              <a:ext uri="{FF2B5EF4-FFF2-40B4-BE49-F238E27FC236}">
                <a16:creationId xmlns:a16="http://schemas.microsoft.com/office/drawing/2014/main" id="{A514C7C8-0E39-6BF7-8F70-E51E20E30A3E}"/>
              </a:ext>
            </a:extLst>
          </p:cNvPr>
          <p:cNvPicPr>
            <a:picLocks noChangeAspect="1"/>
          </p:cNvPicPr>
          <p:nvPr/>
        </p:nvPicPr>
        <p:blipFill>
          <a:blip r:embed="rId3"/>
          <a:stretch>
            <a:fillRect/>
          </a:stretch>
        </p:blipFill>
        <p:spPr>
          <a:xfrm>
            <a:off x="5247969" y="2228003"/>
            <a:ext cx="6493749" cy="4370153"/>
          </a:xfrm>
          <a:prstGeom prst="rect">
            <a:avLst/>
          </a:prstGeom>
          <a:ln>
            <a:solidFill>
              <a:schemeClr val="tx1">
                <a:lumMod val="50000"/>
                <a:lumOff val="50000"/>
              </a:schemeClr>
            </a:solidFill>
          </a:ln>
        </p:spPr>
      </p:pic>
    </p:spTree>
    <p:extLst>
      <p:ext uri="{BB962C8B-B14F-4D97-AF65-F5344CB8AC3E}">
        <p14:creationId xmlns:p14="http://schemas.microsoft.com/office/powerpoint/2010/main" val="3318335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1C6C7-8322-FE52-B34B-B2EA41DE3A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11B85C-E80E-D964-CA4D-F7DE6F36496F}"/>
              </a:ext>
            </a:extLst>
          </p:cNvPr>
          <p:cNvSpPr>
            <a:spLocks noGrp="1"/>
          </p:cNvSpPr>
          <p:nvPr>
            <p:ph type="title"/>
          </p:nvPr>
        </p:nvSpPr>
        <p:spPr/>
        <p:txBody>
          <a:bodyPr/>
          <a:lstStyle/>
          <a:p>
            <a:r>
              <a:rPr lang="en-US" dirty="0"/>
              <a:t>Metro Region EMS System</a:t>
            </a:r>
          </a:p>
        </p:txBody>
      </p:sp>
      <p:graphicFrame>
        <p:nvGraphicFramePr>
          <p:cNvPr id="6" name="Content Placeholder 3">
            <a:extLst>
              <a:ext uri="{FF2B5EF4-FFF2-40B4-BE49-F238E27FC236}">
                <a16:creationId xmlns:a16="http://schemas.microsoft.com/office/drawing/2014/main" id="{C8D71E11-7721-D9FA-2A1E-A16067ACF873}"/>
              </a:ext>
            </a:extLst>
          </p:cNvPr>
          <p:cNvGraphicFramePr>
            <a:graphicFrameLocks/>
          </p:cNvGraphicFramePr>
          <p:nvPr>
            <p:extLst>
              <p:ext uri="{D42A27DB-BD31-4B8C-83A1-F6EECF244321}">
                <p14:modId xmlns:p14="http://schemas.microsoft.com/office/powerpoint/2010/main" val="2608347610"/>
              </p:ext>
            </p:extLst>
          </p:nvPr>
        </p:nvGraphicFramePr>
        <p:xfrm>
          <a:off x="581192" y="1852863"/>
          <a:ext cx="10211134"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710331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AAC53-C9D7-C485-3402-7FA9F8B19693}"/>
              </a:ext>
            </a:extLst>
          </p:cNvPr>
          <p:cNvSpPr>
            <a:spLocks noGrp="1"/>
          </p:cNvSpPr>
          <p:nvPr>
            <p:ph type="title"/>
          </p:nvPr>
        </p:nvSpPr>
        <p:spPr/>
        <p:txBody>
          <a:bodyPr/>
          <a:lstStyle/>
          <a:p>
            <a:r>
              <a:rPr lang="en-US" dirty="0"/>
              <a:t>Patient Accountability</a:t>
            </a:r>
          </a:p>
        </p:txBody>
      </p:sp>
      <p:sp>
        <p:nvSpPr>
          <p:cNvPr id="3" name="Content Placeholder 2">
            <a:extLst>
              <a:ext uri="{FF2B5EF4-FFF2-40B4-BE49-F238E27FC236}">
                <a16:creationId xmlns:a16="http://schemas.microsoft.com/office/drawing/2014/main" id="{AE4D3CFB-47FD-6FC8-96F3-524DCE1F00C7}"/>
              </a:ext>
            </a:extLst>
          </p:cNvPr>
          <p:cNvSpPr>
            <a:spLocks noGrp="1"/>
          </p:cNvSpPr>
          <p:nvPr>
            <p:ph sz="half" idx="1"/>
          </p:nvPr>
        </p:nvSpPr>
        <p:spPr>
          <a:xfrm>
            <a:off x="581192" y="2228003"/>
            <a:ext cx="5514807" cy="3633047"/>
          </a:xfrm>
        </p:spPr>
        <p:txBody>
          <a:bodyPr/>
          <a:lstStyle/>
          <a:p>
            <a:r>
              <a:rPr lang="en-US" dirty="0"/>
              <a:t>Group Supervisors should maintain specific tactical worksheets to track resources, units, and patients.</a:t>
            </a:r>
          </a:p>
          <a:p>
            <a:r>
              <a:rPr lang="en-US" dirty="0"/>
              <a:t>Should be done in conjunction with East or West MRCC</a:t>
            </a:r>
          </a:p>
        </p:txBody>
      </p:sp>
      <p:pic>
        <p:nvPicPr>
          <p:cNvPr id="5" name="Picture 4">
            <a:extLst>
              <a:ext uri="{FF2B5EF4-FFF2-40B4-BE49-F238E27FC236}">
                <a16:creationId xmlns:a16="http://schemas.microsoft.com/office/drawing/2014/main" id="{4505BA87-5A45-86BA-811B-D95BF030FCF3}"/>
              </a:ext>
            </a:extLst>
          </p:cNvPr>
          <p:cNvPicPr>
            <a:picLocks noChangeAspect="1"/>
          </p:cNvPicPr>
          <p:nvPr/>
        </p:nvPicPr>
        <p:blipFill>
          <a:blip r:embed="rId3"/>
          <a:stretch>
            <a:fillRect/>
          </a:stretch>
        </p:blipFill>
        <p:spPr>
          <a:xfrm>
            <a:off x="6873371" y="1997852"/>
            <a:ext cx="3357151" cy="4638608"/>
          </a:xfrm>
          <a:prstGeom prst="rect">
            <a:avLst/>
          </a:prstGeom>
        </p:spPr>
      </p:pic>
    </p:spTree>
    <p:extLst>
      <p:ext uri="{BB962C8B-B14F-4D97-AF65-F5344CB8AC3E}">
        <p14:creationId xmlns:p14="http://schemas.microsoft.com/office/powerpoint/2010/main" val="35562298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9420-E697-0EDD-6242-044F740BF5E2}"/>
              </a:ext>
            </a:extLst>
          </p:cNvPr>
          <p:cNvSpPr>
            <a:spLocks noGrp="1"/>
          </p:cNvSpPr>
          <p:nvPr>
            <p:ph type="title"/>
          </p:nvPr>
        </p:nvSpPr>
        <p:spPr/>
        <p:txBody>
          <a:bodyPr/>
          <a:lstStyle/>
          <a:p>
            <a:r>
              <a:rPr lang="en-US" dirty="0"/>
              <a:t>Rehab Group Objectives</a:t>
            </a:r>
          </a:p>
        </p:txBody>
      </p:sp>
      <p:sp>
        <p:nvSpPr>
          <p:cNvPr id="3" name="Content Placeholder 2">
            <a:extLst>
              <a:ext uri="{FF2B5EF4-FFF2-40B4-BE49-F238E27FC236}">
                <a16:creationId xmlns:a16="http://schemas.microsoft.com/office/drawing/2014/main" id="{1D8E63D5-05CA-5D7E-D32C-75516F48C9E9}"/>
              </a:ext>
            </a:extLst>
          </p:cNvPr>
          <p:cNvSpPr>
            <a:spLocks noGrp="1"/>
          </p:cNvSpPr>
          <p:nvPr>
            <p:ph sz="half" idx="1"/>
          </p:nvPr>
        </p:nvSpPr>
        <p:spPr/>
        <p:txBody>
          <a:bodyPr/>
          <a:lstStyle/>
          <a:p>
            <a:r>
              <a:rPr lang="en-US" dirty="0"/>
              <a:t>Establish and support a dedicated location for responder rehab.</a:t>
            </a:r>
          </a:p>
          <a:p>
            <a:r>
              <a:rPr lang="en-US" dirty="0"/>
              <a:t>Provide observations, assessment, and rehab in accordance with protocols.</a:t>
            </a:r>
          </a:p>
          <a:p>
            <a:r>
              <a:rPr lang="en-US" dirty="0"/>
              <a:t>Rapidly move responders requiring transport to the designated transport area. </a:t>
            </a:r>
          </a:p>
        </p:txBody>
      </p:sp>
      <p:pic>
        <p:nvPicPr>
          <p:cNvPr id="3074" name="Picture 2">
            <a:extLst>
              <a:ext uri="{FF2B5EF4-FFF2-40B4-BE49-F238E27FC236}">
                <a16:creationId xmlns:a16="http://schemas.microsoft.com/office/drawing/2014/main" id="{A1C106E2-E4A6-A34C-509E-1E06BCA69A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8135" y="2070835"/>
            <a:ext cx="2549954" cy="3498191"/>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a:extLst>
              <a:ext uri="{FF2B5EF4-FFF2-40B4-BE49-F238E27FC236}">
                <a16:creationId xmlns:a16="http://schemas.microsoft.com/office/drawing/2014/main" id="{676F2B58-5D95-A886-FAFF-FC97F8F25583}"/>
              </a:ext>
            </a:extLst>
          </p:cNvPr>
          <p:cNvPicPr>
            <a:picLocks noGrp="1" noChangeAspect="1"/>
          </p:cNvPicPr>
          <p:nvPr>
            <p:ph sz="half" idx="2"/>
          </p:nvPr>
        </p:nvPicPr>
        <p:blipFill>
          <a:blip r:embed="rId3"/>
          <a:stretch>
            <a:fillRect/>
          </a:stretch>
        </p:blipFill>
        <p:spPr>
          <a:xfrm>
            <a:off x="6096000" y="3710850"/>
            <a:ext cx="4050535" cy="2612909"/>
          </a:xfrm>
        </p:spPr>
      </p:pic>
    </p:spTree>
    <p:extLst>
      <p:ext uri="{BB962C8B-B14F-4D97-AF65-F5344CB8AC3E}">
        <p14:creationId xmlns:p14="http://schemas.microsoft.com/office/powerpoint/2010/main" val="29972632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odel of a building with a few people&#10;&#10;Description automatically generated with medium confidence">
            <a:extLst>
              <a:ext uri="{FF2B5EF4-FFF2-40B4-BE49-F238E27FC236}">
                <a16:creationId xmlns:a16="http://schemas.microsoft.com/office/drawing/2014/main" id="{CD70521F-5CE5-C9E9-7179-D3F5D8E216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757" y="558207"/>
            <a:ext cx="9587030" cy="6391353"/>
          </a:xfrm>
          <a:prstGeom prst="rect">
            <a:avLst/>
          </a:prstGeom>
        </p:spPr>
      </p:pic>
    </p:spTree>
    <p:extLst>
      <p:ext uri="{BB962C8B-B14F-4D97-AF65-F5344CB8AC3E}">
        <p14:creationId xmlns:p14="http://schemas.microsoft.com/office/powerpoint/2010/main" val="9788914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4F9FA-A88A-0B52-10FD-B868BABB33C7}"/>
              </a:ext>
            </a:extLst>
          </p:cNvPr>
          <p:cNvSpPr>
            <a:spLocks noGrp="1"/>
          </p:cNvSpPr>
          <p:nvPr>
            <p:ph type="title"/>
          </p:nvPr>
        </p:nvSpPr>
        <p:spPr/>
        <p:txBody>
          <a:bodyPr/>
          <a:lstStyle/>
          <a:p>
            <a:r>
              <a:rPr lang="en-US" dirty="0"/>
              <a:t>Review, Evaluate, and Revise</a:t>
            </a:r>
          </a:p>
        </p:txBody>
      </p:sp>
      <p:sp>
        <p:nvSpPr>
          <p:cNvPr id="3" name="Content Placeholder 2">
            <a:extLst>
              <a:ext uri="{FF2B5EF4-FFF2-40B4-BE49-F238E27FC236}">
                <a16:creationId xmlns:a16="http://schemas.microsoft.com/office/drawing/2014/main" id="{378453BF-3C4E-B2A2-5387-9580FD7D97A6}"/>
              </a:ext>
            </a:extLst>
          </p:cNvPr>
          <p:cNvSpPr>
            <a:spLocks noGrp="1"/>
          </p:cNvSpPr>
          <p:nvPr>
            <p:ph sz="half" idx="1"/>
          </p:nvPr>
        </p:nvSpPr>
        <p:spPr/>
        <p:txBody>
          <a:bodyPr/>
          <a:lstStyle/>
          <a:p>
            <a:r>
              <a:rPr lang="en-US" dirty="0"/>
              <a:t>Throughout incident consider:</a:t>
            </a:r>
          </a:p>
          <a:p>
            <a:pPr lvl="1"/>
            <a:r>
              <a:rPr lang="en-US" dirty="0"/>
              <a:t>Effect current action is having</a:t>
            </a:r>
          </a:p>
          <a:p>
            <a:pPr lvl="1"/>
            <a:r>
              <a:rPr lang="en-US" dirty="0"/>
              <a:t>Identify and reaffirm things that need to be done</a:t>
            </a:r>
          </a:p>
          <a:p>
            <a:pPr lvl="1"/>
            <a:r>
              <a:rPr lang="en-US" dirty="0"/>
              <a:t>Stage of operation</a:t>
            </a:r>
          </a:p>
          <a:p>
            <a:pPr lvl="1"/>
            <a:r>
              <a:rPr lang="en-US" dirty="0"/>
              <a:t>Forecasted operation</a:t>
            </a:r>
          </a:p>
          <a:p>
            <a:pPr lvl="1"/>
            <a:r>
              <a:rPr lang="en-US" dirty="0"/>
              <a:t>Additional resources</a:t>
            </a:r>
          </a:p>
          <a:p>
            <a:pPr lvl="1"/>
            <a:r>
              <a:rPr lang="en-US" dirty="0"/>
              <a:t>Hospital notifications</a:t>
            </a:r>
          </a:p>
          <a:p>
            <a:pPr lvl="1"/>
            <a:r>
              <a:rPr lang="en-US" dirty="0"/>
              <a:t>Crews operating safely</a:t>
            </a:r>
          </a:p>
          <a:p>
            <a:pPr lvl="1"/>
            <a:r>
              <a:rPr lang="en-US" dirty="0"/>
              <a:t>IC support</a:t>
            </a:r>
          </a:p>
        </p:txBody>
      </p:sp>
      <p:graphicFrame>
        <p:nvGraphicFramePr>
          <p:cNvPr id="8" name="Content Placeholder 7">
            <a:extLst>
              <a:ext uri="{FF2B5EF4-FFF2-40B4-BE49-F238E27FC236}">
                <a16:creationId xmlns:a16="http://schemas.microsoft.com/office/drawing/2014/main" id="{CEEB4B2B-6ADE-624D-2EC9-F176ABD8B3EC}"/>
              </a:ext>
            </a:extLst>
          </p:cNvPr>
          <p:cNvGraphicFramePr>
            <a:graphicFrameLocks noGrp="1"/>
          </p:cNvGraphicFramePr>
          <p:nvPr>
            <p:ph sz="half" idx="2"/>
            <p:extLst>
              <p:ext uri="{D42A27DB-BD31-4B8C-83A1-F6EECF244321}">
                <p14:modId xmlns:p14="http://schemas.microsoft.com/office/powerpoint/2010/main" val="2622716641"/>
              </p:ext>
            </p:extLst>
          </p:nvPr>
        </p:nvGraphicFramePr>
        <p:xfrm>
          <a:off x="6188075" y="2227263"/>
          <a:ext cx="5422900" cy="3633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41975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8535C-F55B-BE58-2E86-FD5CBE93E9DD}"/>
              </a:ext>
            </a:extLst>
          </p:cNvPr>
          <p:cNvSpPr>
            <a:spLocks noGrp="1"/>
          </p:cNvSpPr>
          <p:nvPr>
            <p:ph type="title"/>
          </p:nvPr>
        </p:nvSpPr>
        <p:spPr/>
        <p:txBody>
          <a:bodyPr/>
          <a:lstStyle/>
          <a:p>
            <a:r>
              <a:rPr lang="en-US" dirty="0"/>
              <a:t>Terminating Command</a:t>
            </a:r>
          </a:p>
        </p:txBody>
      </p:sp>
      <p:sp>
        <p:nvSpPr>
          <p:cNvPr id="3" name="Content Placeholder 2">
            <a:extLst>
              <a:ext uri="{FF2B5EF4-FFF2-40B4-BE49-F238E27FC236}">
                <a16:creationId xmlns:a16="http://schemas.microsoft.com/office/drawing/2014/main" id="{FC497BB3-0215-48D5-6D98-651BC48E46F6}"/>
              </a:ext>
            </a:extLst>
          </p:cNvPr>
          <p:cNvSpPr>
            <a:spLocks noGrp="1"/>
          </p:cNvSpPr>
          <p:nvPr>
            <p:ph sz="half" idx="1"/>
          </p:nvPr>
        </p:nvSpPr>
        <p:spPr/>
        <p:txBody>
          <a:bodyPr/>
          <a:lstStyle/>
          <a:p>
            <a:r>
              <a:rPr lang="en-US" dirty="0"/>
              <a:t>Before terminating or clearing:</a:t>
            </a:r>
          </a:p>
          <a:p>
            <a:pPr lvl="1"/>
            <a:r>
              <a:rPr lang="en-US" dirty="0"/>
              <a:t>Obtain a total patient count and treatment priority numbers</a:t>
            </a:r>
          </a:p>
          <a:p>
            <a:pPr lvl="1"/>
            <a:r>
              <a:rPr lang="en-US" dirty="0"/>
              <a:t>Obtain patient hospital destinations </a:t>
            </a:r>
          </a:p>
          <a:p>
            <a:pPr lvl="1"/>
            <a:r>
              <a:rPr lang="en-US" dirty="0"/>
              <a:t>Confirm hospital arrivals</a:t>
            </a:r>
          </a:p>
          <a:p>
            <a:pPr lvl="1"/>
            <a:r>
              <a:rPr lang="en-US" dirty="0"/>
              <a:t>Verify incident is clear of all patients (primary and secondary) and turn incident over to appropriate authority </a:t>
            </a:r>
          </a:p>
        </p:txBody>
      </p:sp>
      <p:pic>
        <p:nvPicPr>
          <p:cNvPr id="5" name="Picture 2">
            <a:extLst>
              <a:ext uri="{FF2B5EF4-FFF2-40B4-BE49-F238E27FC236}">
                <a16:creationId xmlns:a16="http://schemas.microsoft.com/office/drawing/2014/main" id="{18797515-0B16-FF93-B0F2-A172F41373D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88419" y="2327624"/>
            <a:ext cx="4844560" cy="363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08868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A3D5F-4E23-A63B-208F-EAB552FC1A03}"/>
              </a:ext>
            </a:extLst>
          </p:cNvPr>
          <p:cNvSpPr>
            <a:spLocks noGrp="1"/>
          </p:cNvSpPr>
          <p:nvPr>
            <p:ph type="title"/>
          </p:nvPr>
        </p:nvSpPr>
        <p:spPr/>
        <p:txBody>
          <a:bodyPr/>
          <a:lstStyle/>
          <a:p>
            <a:r>
              <a:rPr lang="en-US" dirty="0"/>
              <a:t>Resources 	</a:t>
            </a:r>
          </a:p>
        </p:txBody>
      </p:sp>
      <p:sp>
        <p:nvSpPr>
          <p:cNvPr id="3" name="Content Placeholder 2">
            <a:extLst>
              <a:ext uri="{FF2B5EF4-FFF2-40B4-BE49-F238E27FC236}">
                <a16:creationId xmlns:a16="http://schemas.microsoft.com/office/drawing/2014/main" id="{B28CA37C-BEE0-8328-5BF8-FBD2EA959898}"/>
              </a:ext>
            </a:extLst>
          </p:cNvPr>
          <p:cNvSpPr>
            <a:spLocks noGrp="1"/>
          </p:cNvSpPr>
          <p:nvPr>
            <p:ph idx="1"/>
          </p:nvPr>
        </p:nvSpPr>
        <p:spPr/>
        <p:txBody>
          <a:bodyPr>
            <a:normAutofit/>
          </a:bodyPr>
          <a:lstStyle/>
          <a:p>
            <a:r>
              <a:rPr lang="en-US" sz="2000" dirty="0"/>
              <a:t>FEMA/National Incident Management System</a:t>
            </a:r>
          </a:p>
          <a:p>
            <a:r>
              <a:rPr lang="en-US" sz="2000" dirty="0"/>
              <a:t>Blue Card Command</a:t>
            </a:r>
          </a:p>
          <a:p>
            <a:r>
              <a:rPr lang="en-US" sz="2000" dirty="0"/>
              <a:t>Metro Region EMS System – Disaster Compact &amp; Incident Response Plan</a:t>
            </a:r>
          </a:p>
        </p:txBody>
      </p:sp>
    </p:spTree>
    <p:extLst>
      <p:ext uri="{BB962C8B-B14F-4D97-AF65-F5344CB8AC3E}">
        <p14:creationId xmlns:p14="http://schemas.microsoft.com/office/powerpoint/2010/main" val="30812849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1C815-84C6-D6AF-B133-35696CF1A8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355DBD-79F0-2CA2-277E-062236DA7A37}"/>
              </a:ext>
            </a:extLst>
          </p:cNvPr>
          <p:cNvSpPr>
            <a:spLocks noGrp="1"/>
          </p:cNvSpPr>
          <p:nvPr>
            <p:ph type="ctrTitle"/>
          </p:nvPr>
        </p:nvSpPr>
        <p:spPr>
          <a:xfrm>
            <a:off x="773408" y="992094"/>
            <a:ext cx="9880610" cy="1744653"/>
          </a:xfrm>
        </p:spPr>
        <p:txBody>
          <a:bodyPr>
            <a:normAutofit/>
          </a:bodyPr>
          <a:lstStyle/>
          <a:p>
            <a:r>
              <a:rPr lang="en-US" sz="4400" dirty="0"/>
              <a:t>HAZMAT REVIEW</a:t>
            </a:r>
          </a:p>
        </p:txBody>
      </p:sp>
      <p:sp>
        <p:nvSpPr>
          <p:cNvPr id="3" name="Subtitle 2">
            <a:extLst>
              <a:ext uri="{FF2B5EF4-FFF2-40B4-BE49-F238E27FC236}">
                <a16:creationId xmlns:a16="http://schemas.microsoft.com/office/drawing/2014/main" id="{B9F85342-FDE5-746F-72F3-75FECF7BAA11}"/>
              </a:ext>
            </a:extLst>
          </p:cNvPr>
          <p:cNvSpPr>
            <a:spLocks noGrp="1"/>
          </p:cNvSpPr>
          <p:nvPr>
            <p:ph type="subTitle" idx="1"/>
          </p:nvPr>
        </p:nvSpPr>
        <p:spPr>
          <a:xfrm>
            <a:off x="773408" y="4121254"/>
            <a:ext cx="5644170" cy="1160609"/>
          </a:xfrm>
        </p:spPr>
        <p:txBody>
          <a:bodyPr>
            <a:noAutofit/>
          </a:bodyPr>
          <a:lstStyle/>
          <a:p>
            <a:r>
              <a:rPr lang="en-US" sz="3600" dirty="0">
                <a:solidFill>
                  <a:schemeClr val="bg1">
                    <a:lumMod val="75000"/>
                  </a:schemeClr>
                </a:solidFill>
              </a:rPr>
              <a:t>Just a little gas…</a:t>
            </a:r>
          </a:p>
          <a:p>
            <a:endParaRPr lang="en-US" sz="2800" dirty="0">
              <a:solidFill>
                <a:schemeClr val="bg1">
                  <a:lumMod val="75000"/>
                </a:schemeClr>
              </a:solidFill>
            </a:endParaRPr>
          </a:p>
        </p:txBody>
      </p:sp>
      <p:pic>
        <p:nvPicPr>
          <p:cNvPr id="11" name="Picture 10" descr="A logo of a city&#10;&#10;Description automatically generated">
            <a:extLst>
              <a:ext uri="{FF2B5EF4-FFF2-40B4-BE49-F238E27FC236}">
                <a16:creationId xmlns:a16="http://schemas.microsoft.com/office/drawing/2014/main" id="{2988865B-3690-3A2A-0274-E8C9E4AC0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8899" y="3562462"/>
            <a:ext cx="2514804" cy="25148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a:extLst>
              <a:ext uri="{FF2B5EF4-FFF2-40B4-BE49-F238E27FC236}">
                <a16:creationId xmlns:a16="http://schemas.microsoft.com/office/drawing/2014/main" id="{C589FAFA-9ABF-829E-D0CA-0F794DBFAEF9}"/>
              </a:ext>
            </a:extLst>
          </p:cNvPr>
          <p:cNvSpPr/>
          <p:nvPr/>
        </p:nvSpPr>
        <p:spPr>
          <a:xfrm>
            <a:off x="-69156" y="0"/>
            <a:ext cx="453358" cy="6858000"/>
          </a:xfrm>
          <a:prstGeom prst="rect">
            <a:avLst/>
          </a:prstGeom>
          <a:solidFill>
            <a:srgbClr val="E0E7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0026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7A0E7-0A8B-22D9-04AB-056EC5E98E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AE9917-6977-D56B-8C6F-AA7649B5B082}"/>
              </a:ext>
            </a:extLst>
          </p:cNvPr>
          <p:cNvSpPr>
            <a:spLocks noGrp="1"/>
          </p:cNvSpPr>
          <p:nvPr>
            <p:ph type="title"/>
          </p:nvPr>
        </p:nvSpPr>
        <p:spPr/>
        <p:txBody>
          <a:bodyPr/>
          <a:lstStyle/>
          <a:p>
            <a:r>
              <a:rPr lang="en-US" dirty="0"/>
              <a:t>Key POINTS 	</a:t>
            </a:r>
          </a:p>
        </p:txBody>
      </p:sp>
      <p:sp>
        <p:nvSpPr>
          <p:cNvPr id="3" name="Content Placeholder 2">
            <a:extLst>
              <a:ext uri="{FF2B5EF4-FFF2-40B4-BE49-F238E27FC236}">
                <a16:creationId xmlns:a16="http://schemas.microsoft.com/office/drawing/2014/main" id="{D5230A47-71C7-E575-5BEB-3FB2286A1CEF}"/>
              </a:ext>
            </a:extLst>
          </p:cNvPr>
          <p:cNvSpPr>
            <a:spLocks noGrp="1"/>
          </p:cNvSpPr>
          <p:nvPr>
            <p:ph idx="1"/>
          </p:nvPr>
        </p:nvSpPr>
        <p:spPr/>
        <p:txBody>
          <a:bodyPr>
            <a:normAutofit/>
          </a:bodyPr>
          <a:lstStyle/>
          <a:p>
            <a:r>
              <a:rPr lang="en-US" sz="2000" dirty="0"/>
              <a:t>True gases do not leave residual on skin – e.g. carbon monoxide</a:t>
            </a:r>
          </a:p>
          <a:p>
            <a:r>
              <a:rPr lang="en-US" sz="2000" dirty="0"/>
              <a:t>Residual in clothing can be a problem – e.g. ammonia</a:t>
            </a:r>
          </a:p>
          <a:p>
            <a:r>
              <a:rPr lang="en-US" sz="2000" dirty="0"/>
              <a:t>‘Dry </a:t>
            </a:r>
            <a:r>
              <a:rPr lang="en-US" sz="2000" dirty="0" err="1"/>
              <a:t>decon</a:t>
            </a:r>
            <a:r>
              <a:rPr lang="en-US" sz="2000" dirty="0"/>
              <a:t>’ – clothing removal and bag/seal if odor present</a:t>
            </a:r>
          </a:p>
          <a:p>
            <a:r>
              <a:rPr lang="en-US" sz="2000" dirty="0"/>
              <a:t>Supportive management is key – especially airway / oxygen</a:t>
            </a:r>
          </a:p>
          <a:p>
            <a:r>
              <a:rPr lang="en-US" sz="2000" dirty="0"/>
              <a:t>Most symptoms from gas exposure are maximum within an hour</a:t>
            </a:r>
          </a:p>
          <a:p>
            <a:r>
              <a:rPr lang="en-US" sz="2000" dirty="0"/>
              <a:t>Endotracheal intubation preferred – vocal cord edema and / or high airway pressures often present that make </a:t>
            </a:r>
            <a:r>
              <a:rPr lang="en-US" sz="2000" dirty="0" err="1"/>
              <a:t>supraglottics</a:t>
            </a:r>
            <a:r>
              <a:rPr lang="en-US" sz="2000" dirty="0"/>
              <a:t> ineffective</a:t>
            </a:r>
          </a:p>
          <a:p>
            <a:r>
              <a:rPr lang="en-US" sz="2000" dirty="0"/>
              <a:t>Always contact poison control if time allows!</a:t>
            </a:r>
          </a:p>
        </p:txBody>
      </p:sp>
      <p:sp>
        <p:nvSpPr>
          <p:cNvPr id="4" name="Rectangle 3">
            <a:extLst>
              <a:ext uri="{FF2B5EF4-FFF2-40B4-BE49-F238E27FC236}">
                <a16:creationId xmlns:a16="http://schemas.microsoft.com/office/drawing/2014/main" id="{39D47C42-8983-125A-9C40-B69B8CE23900}"/>
              </a:ext>
            </a:extLst>
          </p:cNvPr>
          <p:cNvSpPr/>
          <p:nvPr/>
        </p:nvSpPr>
        <p:spPr>
          <a:xfrm>
            <a:off x="-69156" y="0"/>
            <a:ext cx="453358" cy="6858000"/>
          </a:xfrm>
          <a:prstGeom prst="rect">
            <a:avLst/>
          </a:prstGeom>
          <a:solidFill>
            <a:srgbClr val="E0E7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95652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F86C2-995C-BF8C-C7CB-A263E7208C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C85AE1-B17E-D5B4-7CF2-063CDA9820F0}"/>
              </a:ext>
            </a:extLst>
          </p:cNvPr>
          <p:cNvSpPr>
            <a:spLocks noGrp="1"/>
          </p:cNvSpPr>
          <p:nvPr>
            <p:ph type="title"/>
          </p:nvPr>
        </p:nvSpPr>
        <p:spPr/>
        <p:txBody>
          <a:bodyPr/>
          <a:lstStyle/>
          <a:p>
            <a:r>
              <a:rPr lang="en-US" dirty="0"/>
              <a:t>Case 1 – LIGHT RAIL INCIDENT</a:t>
            </a:r>
          </a:p>
        </p:txBody>
      </p:sp>
      <p:sp>
        <p:nvSpPr>
          <p:cNvPr id="3" name="Content Placeholder 2">
            <a:extLst>
              <a:ext uri="{FF2B5EF4-FFF2-40B4-BE49-F238E27FC236}">
                <a16:creationId xmlns:a16="http://schemas.microsoft.com/office/drawing/2014/main" id="{BD731FC3-8440-AD78-881F-6FEACFD92DE5}"/>
              </a:ext>
            </a:extLst>
          </p:cNvPr>
          <p:cNvSpPr>
            <a:spLocks noGrp="1"/>
          </p:cNvSpPr>
          <p:nvPr>
            <p:ph idx="1"/>
          </p:nvPr>
        </p:nvSpPr>
        <p:spPr/>
        <p:txBody>
          <a:bodyPr>
            <a:normAutofit/>
          </a:bodyPr>
          <a:lstStyle/>
          <a:p>
            <a:r>
              <a:rPr lang="en-US" sz="2000" dirty="0"/>
              <a:t>What is the this?</a:t>
            </a:r>
          </a:p>
          <a:p>
            <a:r>
              <a:rPr lang="en-US" sz="2000" dirty="0"/>
              <a:t>What is the risk?</a:t>
            </a:r>
          </a:p>
          <a:p>
            <a:r>
              <a:rPr lang="en-US" sz="2000" dirty="0"/>
              <a:t>What is the treatment?</a:t>
            </a:r>
          </a:p>
        </p:txBody>
      </p:sp>
      <p:sp>
        <p:nvSpPr>
          <p:cNvPr id="4" name="Rectangle 3">
            <a:extLst>
              <a:ext uri="{FF2B5EF4-FFF2-40B4-BE49-F238E27FC236}">
                <a16:creationId xmlns:a16="http://schemas.microsoft.com/office/drawing/2014/main" id="{12DF073F-EFE5-2E97-E4AF-7D61B63DC5DA}"/>
              </a:ext>
            </a:extLst>
          </p:cNvPr>
          <p:cNvSpPr/>
          <p:nvPr/>
        </p:nvSpPr>
        <p:spPr>
          <a:xfrm>
            <a:off x="-69156" y="0"/>
            <a:ext cx="453358" cy="6858000"/>
          </a:xfrm>
          <a:prstGeom prst="rect">
            <a:avLst/>
          </a:prstGeom>
          <a:solidFill>
            <a:srgbClr val="E0E7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1">
            <a:extLst>
              <a:ext uri="{FF2B5EF4-FFF2-40B4-BE49-F238E27FC236}">
                <a16:creationId xmlns:a16="http://schemas.microsoft.com/office/drawing/2014/main" id="{EB8FB597-DF58-0706-092B-52406B4C15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4928" y="2012053"/>
            <a:ext cx="3207389" cy="45744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228719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5DDE0-E03A-839E-B844-D5458F052A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843AA9-E64A-6DCD-73AE-9133FC828EE2}"/>
              </a:ext>
            </a:extLst>
          </p:cNvPr>
          <p:cNvSpPr>
            <a:spLocks noGrp="1"/>
          </p:cNvSpPr>
          <p:nvPr>
            <p:ph type="title"/>
          </p:nvPr>
        </p:nvSpPr>
        <p:spPr/>
        <p:txBody>
          <a:bodyPr/>
          <a:lstStyle/>
          <a:p>
            <a:r>
              <a:rPr lang="en-US" dirty="0"/>
              <a:t>Case 1 – cholinergic agents	</a:t>
            </a:r>
          </a:p>
        </p:txBody>
      </p:sp>
      <p:sp>
        <p:nvSpPr>
          <p:cNvPr id="3" name="Content Placeholder 2">
            <a:extLst>
              <a:ext uri="{FF2B5EF4-FFF2-40B4-BE49-F238E27FC236}">
                <a16:creationId xmlns:a16="http://schemas.microsoft.com/office/drawing/2014/main" id="{76875DDE-A21F-8562-86B1-0D1FF3176973}"/>
              </a:ext>
            </a:extLst>
          </p:cNvPr>
          <p:cNvSpPr>
            <a:spLocks noGrp="1"/>
          </p:cNvSpPr>
          <p:nvPr>
            <p:ph idx="1"/>
          </p:nvPr>
        </p:nvSpPr>
        <p:spPr/>
        <p:txBody>
          <a:bodyPr>
            <a:normAutofit/>
          </a:bodyPr>
          <a:lstStyle/>
          <a:p>
            <a:r>
              <a:rPr lang="en-US" dirty="0"/>
              <a:t>Agriculture, pest control, and terrorism (nerve agent)</a:t>
            </a:r>
          </a:p>
          <a:p>
            <a:r>
              <a:rPr lang="en-US" dirty="0"/>
              <a:t>Contact, ingestion (suicide), vapor hazard</a:t>
            </a:r>
          </a:p>
          <a:p>
            <a:r>
              <a:rPr lang="en-US" dirty="0"/>
              <a:t>Constricted pupils, bronchorrhea, vomiting, seizures</a:t>
            </a:r>
          </a:p>
          <a:p>
            <a:r>
              <a:rPr lang="en-US" dirty="0"/>
              <a:t>Can be mistaken for narcotic od with pulmonary edema!</a:t>
            </a:r>
          </a:p>
          <a:p>
            <a:r>
              <a:rPr lang="en-US" dirty="0"/>
              <a:t>High risk to providers if any residual on patient/clothing/in vomit</a:t>
            </a:r>
          </a:p>
          <a:p>
            <a:pPr lvl="1"/>
            <a:r>
              <a:rPr lang="en-US" dirty="0"/>
              <a:t>Dry </a:t>
            </a:r>
            <a:r>
              <a:rPr lang="en-US" dirty="0" err="1"/>
              <a:t>decon</a:t>
            </a:r>
            <a:r>
              <a:rPr lang="en-US" dirty="0"/>
              <a:t>!</a:t>
            </a:r>
          </a:p>
          <a:p>
            <a:pPr lvl="1"/>
            <a:r>
              <a:rPr lang="en-US" dirty="0"/>
              <a:t>Control vomitus if ingestion (canister/bag)</a:t>
            </a:r>
          </a:p>
          <a:p>
            <a:pPr lvl="1"/>
            <a:r>
              <a:rPr lang="en-US" dirty="0"/>
              <a:t>SCBA primary, PAPR in low concentration areas (with organic vapor filter)</a:t>
            </a:r>
          </a:p>
        </p:txBody>
      </p:sp>
      <p:sp>
        <p:nvSpPr>
          <p:cNvPr id="4" name="Rectangle 3">
            <a:extLst>
              <a:ext uri="{FF2B5EF4-FFF2-40B4-BE49-F238E27FC236}">
                <a16:creationId xmlns:a16="http://schemas.microsoft.com/office/drawing/2014/main" id="{B39BD6A1-1681-083D-26F2-86AF7F397D06}"/>
              </a:ext>
            </a:extLst>
          </p:cNvPr>
          <p:cNvSpPr/>
          <p:nvPr/>
        </p:nvSpPr>
        <p:spPr>
          <a:xfrm>
            <a:off x="-69156" y="0"/>
            <a:ext cx="453358" cy="6858000"/>
          </a:xfrm>
          <a:prstGeom prst="rect">
            <a:avLst/>
          </a:prstGeom>
          <a:solidFill>
            <a:srgbClr val="E0E7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1687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DAB10-0601-AF53-0FDB-C5EFBE61C412}"/>
              </a:ext>
            </a:extLst>
          </p:cNvPr>
          <p:cNvSpPr>
            <a:spLocks noGrp="1"/>
          </p:cNvSpPr>
          <p:nvPr>
            <p:ph type="title"/>
          </p:nvPr>
        </p:nvSpPr>
        <p:spPr/>
        <p:txBody>
          <a:bodyPr/>
          <a:lstStyle/>
          <a:p>
            <a:r>
              <a:rPr lang="en-US" dirty="0"/>
              <a:t>Major Incident Response ( MIR) Bus</a:t>
            </a:r>
          </a:p>
        </p:txBody>
      </p:sp>
      <p:pic>
        <p:nvPicPr>
          <p:cNvPr id="5" name="Content Placeholder 4">
            <a:extLst>
              <a:ext uri="{FF2B5EF4-FFF2-40B4-BE49-F238E27FC236}">
                <a16:creationId xmlns:a16="http://schemas.microsoft.com/office/drawing/2014/main" id="{174412AC-551E-91C7-83DB-6A679FB7B110}"/>
              </a:ext>
            </a:extLst>
          </p:cNvPr>
          <p:cNvPicPr>
            <a:picLocks noChangeAspect="1"/>
          </p:cNvPicPr>
          <p:nvPr/>
        </p:nvPicPr>
        <p:blipFill>
          <a:blip r:embed="rId3"/>
          <a:stretch>
            <a:fillRect/>
          </a:stretch>
        </p:blipFill>
        <p:spPr>
          <a:xfrm>
            <a:off x="788433" y="2578407"/>
            <a:ext cx="5422900" cy="343756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8B233016-A9F8-5B2A-2576-BEF5F8EB0E2D}"/>
              </a:ext>
            </a:extLst>
          </p:cNvPr>
          <p:cNvPicPr>
            <a:picLocks noChangeAspect="1"/>
          </p:cNvPicPr>
          <p:nvPr/>
        </p:nvPicPr>
        <p:blipFill>
          <a:blip r:embed="rId4"/>
          <a:stretch>
            <a:fillRect/>
          </a:stretch>
        </p:blipFill>
        <p:spPr>
          <a:xfrm>
            <a:off x="6626983" y="1992832"/>
            <a:ext cx="3583896" cy="46155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936925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E792F-60F0-6B40-A6FF-C7D973ED78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CDC7E4-25FE-118E-60E9-3C7C8FB78F57}"/>
              </a:ext>
            </a:extLst>
          </p:cNvPr>
          <p:cNvSpPr>
            <a:spLocks noGrp="1"/>
          </p:cNvSpPr>
          <p:nvPr>
            <p:ph type="title"/>
          </p:nvPr>
        </p:nvSpPr>
        <p:spPr/>
        <p:txBody>
          <a:bodyPr/>
          <a:lstStyle/>
          <a:p>
            <a:r>
              <a:rPr lang="en-US" dirty="0"/>
              <a:t>Case 1 – treatments</a:t>
            </a:r>
          </a:p>
        </p:txBody>
      </p:sp>
      <p:sp>
        <p:nvSpPr>
          <p:cNvPr id="3" name="Content Placeholder 2">
            <a:extLst>
              <a:ext uri="{FF2B5EF4-FFF2-40B4-BE49-F238E27FC236}">
                <a16:creationId xmlns:a16="http://schemas.microsoft.com/office/drawing/2014/main" id="{8D807F4B-F8EE-E21F-F0FE-DBD9A8F0AC17}"/>
              </a:ext>
            </a:extLst>
          </p:cNvPr>
          <p:cNvSpPr>
            <a:spLocks noGrp="1"/>
          </p:cNvSpPr>
          <p:nvPr>
            <p:ph idx="1"/>
          </p:nvPr>
        </p:nvSpPr>
        <p:spPr/>
        <p:txBody>
          <a:bodyPr>
            <a:normAutofit/>
          </a:bodyPr>
          <a:lstStyle/>
          <a:p>
            <a:r>
              <a:rPr lang="en-US" dirty="0"/>
              <a:t>Treatment</a:t>
            </a:r>
          </a:p>
          <a:p>
            <a:pPr lvl="1"/>
            <a:r>
              <a:rPr lang="en-US" dirty="0"/>
              <a:t>Oxygen, usual seizure management</a:t>
            </a:r>
          </a:p>
          <a:p>
            <a:pPr lvl="1"/>
            <a:r>
              <a:rPr lang="en-US" dirty="0"/>
              <a:t>Endotracheal intubation preferred</a:t>
            </a:r>
          </a:p>
          <a:p>
            <a:pPr lvl="1"/>
            <a:r>
              <a:rPr lang="en-US" dirty="0"/>
              <a:t>Atropine 2mg at a time to control secretions</a:t>
            </a:r>
          </a:p>
          <a:p>
            <a:pPr lvl="1"/>
            <a:r>
              <a:rPr lang="en-US" dirty="0"/>
              <a:t>Administer Atropine drops sublingually if out of IV atropine</a:t>
            </a:r>
          </a:p>
          <a:p>
            <a:pPr lvl="1"/>
            <a:r>
              <a:rPr lang="en-US" dirty="0"/>
              <a:t>Mass casualty – activate CHEMPACK</a:t>
            </a:r>
          </a:p>
          <a:p>
            <a:pPr lvl="2"/>
            <a:r>
              <a:rPr lang="en-US" dirty="0"/>
              <a:t>Mark 1 kits – 2mg atropine, 600mg pralidoxime</a:t>
            </a:r>
          </a:p>
          <a:p>
            <a:pPr lvl="2"/>
            <a:r>
              <a:rPr lang="en-US" dirty="0"/>
              <a:t>2 kits per seriously ill patient – repeat atropine as needed</a:t>
            </a:r>
          </a:p>
          <a:p>
            <a:pPr lvl="2"/>
            <a:r>
              <a:rPr lang="en-US" dirty="0" err="1"/>
              <a:t>Atropens</a:t>
            </a:r>
            <a:r>
              <a:rPr lang="en-US" dirty="0"/>
              <a:t> for pediatric – blue = baby, red = child &lt; 5</a:t>
            </a:r>
          </a:p>
        </p:txBody>
      </p:sp>
      <p:sp>
        <p:nvSpPr>
          <p:cNvPr id="4" name="Rectangle 3">
            <a:extLst>
              <a:ext uri="{FF2B5EF4-FFF2-40B4-BE49-F238E27FC236}">
                <a16:creationId xmlns:a16="http://schemas.microsoft.com/office/drawing/2014/main" id="{A40AD414-1510-2D61-1475-FC5D20B1C3DB}"/>
              </a:ext>
            </a:extLst>
          </p:cNvPr>
          <p:cNvSpPr/>
          <p:nvPr/>
        </p:nvSpPr>
        <p:spPr>
          <a:xfrm>
            <a:off x="-69156" y="0"/>
            <a:ext cx="453358" cy="6858000"/>
          </a:xfrm>
          <a:prstGeom prst="rect">
            <a:avLst/>
          </a:prstGeom>
          <a:solidFill>
            <a:srgbClr val="E0E7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9673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4FA96-00EB-BCEF-F5F0-E84822EF3B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39D399-B5E5-CCD1-C4F0-1AE8CF12B4A9}"/>
              </a:ext>
            </a:extLst>
          </p:cNvPr>
          <p:cNvSpPr>
            <a:spLocks noGrp="1"/>
          </p:cNvSpPr>
          <p:nvPr>
            <p:ph type="title"/>
          </p:nvPr>
        </p:nvSpPr>
        <p:spPr/>
        <p:txBody>
          <a:bodyPr/>
          <a:lstStyle/>
          <a:p>
            <a:r>
              <a:rPr lang="en-US" dirty="0"/>
              <a:t>Case 2 – house fire</a:t>
            </a:r>
          </a:p>
        </p:txBody>
      </p:sp>
      <p:sp>
        <p:nvSpPr>
          <p:cNvPr id="3" name="Content Placeholder 2">
            <a:extLst>
              <a:ext uri="{FF2B5EF4-FFF2-40B4-BE49-F238E27FC236}">
                <a16:creationId xmlns:a16="http://schemas.microsoft.com/office/drawing/2014/main" id="{8C4B6B0F-FD91-903C-1025-D82FD70F17A3}"/>
              </a:ext>
            </a:extLst>
          </p:cNvPr>
          <p:cNvSpPr>
            <a:spLocks noGrp="1"/>
          </p:cNvSpPr>
          <p:nvPr>
            <p:ph idx="1"/>
          </p:nvPr>
        </p:nvSpPr>
        <p:spPr/>
        <p:txBody>
          <a:bodyPr>
            <a:normAutofit/>
          </a:bodyPr>
          <a:lstStyle/>
          <a:p>
            <a:r>
              <a:rPr lang="en-US" sz="2000" dirty="0"/>
              <a:t>Victim found in bedroom</a:t>
            </a:r>
          </a:p>
          <a:p>
            <a:r>
              <a:rPr lang="en-US" sz="2000" dirty="0"/>
              <a:t>Initial shock, then VF arrest</a:t>
            </a:r>
          </a:p>
          <a:p>
            <a:r>
              <a:rPr lang="en-US" sz="2000" dirty="0"/>
              <a:t>What do you suspect?</a:t>
            </a:r>
          </a:p>
          <a:p>
            <a:r>
              <a:rPr lang="en-US" sz="2000" dirty="0"/>
              <a:t>How do you treat?</a:t>
            </a:r>
          </a:p>
        </p:txBody>
      </p:sp>
      <p:sp>
        <p:nvSpPr>
          <p:cNvPr id="4" name="Rectangle 3">
            <a:extLst>
              <a:ext uri="{FF2B5EF4-FFF2-40B4-BE49-F238E27FC236}">
                <a16:creationId xmlns:a16="http://schemas.microsoft.com/office/drawing/2014/main" id="{9E3096F7-18CF-59AD-E1EC-A01C6B931F91}"/>
              </a:ext>
            </a:extLst>
          </p:cNvPr>
          <p:cNvSpPr/>
          <p:nvPr/>
        </p:nvSpPr>
        <p:spPr>
          <a:xfrm>
            <a:off x="-69156" y="0"/>
            <a:ext cx="453358" cy="6858000"/>
          </a:xfrm>
          <a:prstGeom prst="rect">
            <a:avLst/>
          </a:prstGeom>
          <a:solidFill>
            <a:srgbClr val="E0E7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firefighting.jpeg">
            <a:extLst>
              <a:ext uri="{FF2B5EF4-FFF2-40B4-BE49-F238E27FC236}">
                <a16:creationId xmlns:a16="http://schemas.microsoft.com/office/drawing/2014/main" id="{4C82D2EA-4E97-C002-C82A-95A1E3304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5971" y="2205730"/>
            <a:ext cx="5451663" cy="36278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25316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8BC4F-989E-810D-0261-5CDF14CF5D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5015F5-953E-0557-5985-DC31D649D8D2}"/>
              </a:ext>
            </a:extLst>
          </p:cNvPr>
          <p:cNvSpPr>
            <a:spLocks noGrp="1"/>
          </p:cNvSpPr>
          <p:nvPr>
            <p:ph type="title"/>
          </p:nvPr>
        </p:nvSpPr>
        <p:spPr/>
        <p:txBody>
          <a:bodyPr/>
          <a:lstStyle/>
          <a:p>
            <a:r>
              <a:rPr lang="en-US" dirty="0"/>
              <a:t>Case 2 – smoke toxicity</a:t>
            </a:r>
          </a:p>
        </p:txBody>
      </p:sp>
      <p:sp>
        <p:nvSpPr>
          <p:cNvPr id="3" name="Content Placeholder 2">
            <a:extLst>
              <a:ext uri="{FF2B5EF4-FFF2-40B4-BE49-F238E27FC236}">
                <a16:creationId xmlns:a16="http://schemas.microsoft.com/office/drawing/2014/main" id="{EC71D33A-442D-1E81-1A40-934F9DE146C3}"/>
              </a:ext>
            </a:extLst>
          </p:cNvPr>
          <p:cNvSpPr>
            <a:spLocks noGrp="1"/>
          </p:cNvSpPr>
          <p:nvPr>
            <p:ph idx="1"/>
          </p:nvPr>
        </p:nvSpPr>
        <p:spPr/>
        <p:txBody>
          <a:bodyPr>
            <a:normAutofit/>
          </a:bodyPr>
          <a:lstStyle/>
          <a:p>
            <a:r>
              <a:rPr lang="en-US" dirty="0"/>
              <a:t>Simple asphyxiant – displaces oxygen in air</a:t>
            </a:r>
          </a:p>
          <a:p>
            <a:pPr lvl="1"/>
            <a:r>
              <a:rPr lang="en-US" dirty="0"/>
              <a:t>Treatment is oxygen!</a:t>
            </a:r>
          </a:p>
          <a:p>
            <a:r>
              <a:rPr lang="en-US" dirty="0"/>
              <a:t>Chemical asphyxiant – deprives body of usual use of oxygen</a:t>
            </a:r>
          </a:p>
          <a:p>
            <a:pPr lvl="1"/>
            <a:r>
              <a:rPr lang="en-US" dirty="0"/>
              <a:t>Cyanide (CN), Carbon Monoxide (CO)</a:t>
            </a:r>
          </a:p>
          <a:p>
            <a:r>
              <a:rPr lang="en-US" dirty="0"/>
              <a:t>Burning plastics generate CN</a:t>
            </a:r>
          </a:p>
          <a:p>
            <a:r>
              <a:rPr lang="en-US" dirty="0"/>
              <a:t>CO and CN should be suspected in any closed space smoke exposure</a:t>
            </a:r>
          </a:p>
        </p:txBody>
      </p:sp>
      <p:sp>
        <p:nvSpPr>
          <p:cNvPr id="4" name="Rectangle 3">
            <a:extLst>
              <a:ext uri="{FF2B5EF4-FFF2-40B4-BE49-F238E27FC236}">
                <a16:creationId xmlns:a16="http://schemas.microsoft.com/office/drawing/2014/main" id="{C7AB9231-1273-A185-F403-7D20184E3B00}"/>
              </a:ext>
            </a:extLst>
          </p:cNvPr>
          <p:cNvSpPr/>
          <p:nvPr/>
        </p:nvSpPr>
        <p:spPr>
          <a:xfrm>
            <a:off x="-69156" y="0"/>
            <a:ext cx="453358" cy="6858000"/>
          </a:xfrm>
          <a:prstGeom prst="rect">
            <a:avLst/>
          </a:prstGeom>
          <a:solidFill>
            <a:srgbClr val="E0E7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30717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E7608-912F-9988-2AE0-BBB1FBCAAC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1870BC-3CD7-3185-0C4A-3ED7988EF305}"/>
              </a:ext>
            </a:extLst>
          </p:cNvPr>
          <p:cNvSpPr>
            <a:spLocks noGrp="1"/>
          </p:cNvSpPr>
          <p:nvPr>
            <p:ph type="title"/>
          </p:nvPr>
        </p:nvSpPr>
        <p:spPr/>
        <p:txBody>
          <a:bodyPr/>
          <a:lstStyle/>
          <a:p>
            <a:r>
              <a:rPr lang="en-US" dirty="0"/>
              <a:t>Case 2 – Treatment</a:t>
            </a:r>
          </a:p>
        </p:txBody>
      </p:sp>
      <p:sp>
        <p:nvSpPr>
          <p:cNvPr id="3" name="Content Placeholder 2">
            <a:extLst>
              <a:ext uri="{FF2B5EF4-FFF2-40B4-BE49-F238E27FC236}">
                <a16:creationId xmlns:a16="http://schemas.microsoft.com/office/drawing/2014/main" id="{33F49825-7DCD-291B-F4EB-7AED650121F9}"/>
              </a:ext>
            </a:extLst>
          </p:cNvPr>
          <p:cNvSpPr>
            <a:spLocks noGrp="1"/>
          </p:cNvSpPr>
          <p:nvPr>
            <p:ph idx="1"/>
          </p:nvPr>
        </p:nvSpPr>
        <p:spPr/>
        <p:txBody>
          <a:bodyPr>
            <a:normAutofit/>
          </a:bodyPr>
          <a:lstStyle/>
          <a:p>
            <a:r>
              <a:rPr lang="en-US" dirty="0"/>
              <a:t>Supportive Management</a:t>
            </a:r>
          </a:p>
          <a:p>
            <a:r>
              <a:rPr lang="en-US" dirty="0"/>
              <a:t>Suspect Acidosis – give BICARB x2</a:t>
            </a:r>
          </a:p>
          <a:p>
            <a:r>
              <a:rPr lang="en-US" dirty="0"/>
              <a:t>Cyanide Antidote Kit</a:t>
            </a:r>
          </a:p>
          <a:p>
            <a:pPr lvl="1"/>
            <a:r>
              <a:rPr lang="en-US" dirty="0"/>
              <a:t>Any unstable / VF arrest victim of closed space smoke exposure</a:t>
            </a:r>
          </a:p>
          <a:p>
            <a:pPr lvl="1"/>
            <a:r>
              <a:rPr lang="en-US" dirty="0"/>
              <a:t>5G dose (kit)</a:t>
            </a:r>
          </a:p>
          <a:p>
            <a:r>
              <a:rPr lang="en-US" dirty="0"/>
              <a:t>Carbon Monoxide</a:t>
            </a:r>
          </a:p>
          <a:p>
            <a:pPr lvl="1"/>
            <a:r>
              <a:rPr lang="en-US" dirty="0"/>
              <a:t>Hyperbaric Oxygen (also treats CN)</a:t>
            </a:r>
          </a:p>
        </p:txBody>
      </p:sp>
      <p:sp>
        <p:nvSpPr>
          <p:cNvPr id="4" name="Rectangle 3">
            <a:extLst>
              <a:ext uri="{FF2B5EF4-FFF2-40B4-BE49-F238E27FC236}">
                <a16:creationId xmlns:a16="http://schemas.microsoft.com/office/drawing/2014/main" id="{D302481A-58F3-55CF-632E-50CA970C52D2}"/>
              </a:ext>
            </a:extLst>
          </p:cNvPr>
          <p:cNvSpPr/>
          <p:nvPr/>
        </p:nvSpPr>
        <p:spPr>
          <a:xfrm>
            <a:off x="-69156" y="0"/>
            <a:ext cx="453358" cy="6858000"/>
          </a:xfrm>
          <a:prstGeom prst="rect">
            <a:avLst/>
          </a:prstGeom>
          <a:solidFill>
            <a:srgbClr val="E0E7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88506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E7A14-8E21-26E5-3EAD-B3459DD096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04725D-9668-1E0B-3F9A-C7711679350A}"/>
              </a:ext>
            </a:extLst>
          </p:cNvPr>
          <p:cNvSpPr>
            <a:spLocks noGrp="1"/>
          </p:cNvSpPr>
          <p:nvPr>
            <p:ph type="title"/>
          </p:nvPr>
        </p:nvSpPr>
        <p:spPr/>
        <p:txBody>
          <a:bodyPr/>
          <a:lstStyle/>
          <a:p>
            <a:r>
              <a:rPr lang="en-US" dirty="0"/>
              <a:t>Case 3 - </a:t>
            </a:r>
            <a:r>
              <a:rPr lang="en-US" dirty="0" err="1"/>
              <a:t>Slumper</a:t>
            </a:r>
            <a:endParaRPr lang="en-US" dirty="0"/>
          </a:p>
        </p:txBody>
      </p:sp>
      <p:sp>
        <p:nvSpPr>
          <p:cNvPr id="3" name="Content Placeholder 2">
            <a:extLst>
              <a:ext uri="{FF2B5EF4-FFF2-40B4-BE49-F238E27FC236}">
                <a16:creationId xmlns:a16="http://schemas.microsoft.com/office/drawing/2014/main" id="{C82B767B-36E0-A2FE-40FF-1F19BE12E059}"/>
              </a:ext>
            </a:extLst>
          </p:cNvPr>
          <p:cNvSpPr>
            <a:spLocks noGrp="1"/>
          </p:cNvSpPr>
          <p:nvPr>
            <p:ph idx="1"/>
          </p:nvPr>
        </p:nvSpPr>
        <p:spPr/>
        <p:txBody>
          <a:bodyPr>
            <a:normAutofit/>
          </a:bodyPr>
          <a:lstStyle/>
          <a:p>
            <a:r>
              <a:rPr lang="en-US" sz="2000" dirty="0"/>
              <a:t>Unresponsive female in car</a:t>
            </a:r>
          </a:p>
          <a:p>
            <a:r>
              <a:rPr lang="en-US" sz="2000" dirty="0"/>
              <a:t>Visible vapor inside</a:t>
            </a:r>
          </a:p>
          <a:p>
            <a:r>
              <a:rPr lang="en-US" sz="2000" dirty="0"/>
              <a:t>Open bucket in passenger seat</a:t>
            </a:r>
          </a:p>
          <a:p>
            <a:r>
              <a:rPr lang="en-US" sz="2000" dirty="0"/>
              <a:t>What are you worried about?</a:t>
            </a:r>
          </a:p>
          <a:p>
            <a:r>
              <a:rPr lang="en-US" sz="2000" dirty="0"/>
              <a:t>What should you do?</a:t>
            </a:r>
          </a:p>
        </p:txBody>
      </p:sp>
      <p:sp>
        <p:nvSpPr>
          <p:cNvPr id="4" name="Rectangle 3">
            <a:extLst>
              <a:ext uri="{FF2B5EF4-FFF2-40B4-BE49-F238E27FC236}">
                <a16:creationId xmlns:a16="http://schemas.microsoft.com/office/drawing/2014/main" id="{7D20BD62-15DA-96CE-34C2-5304927A7868}"/>
              </a:ext>
            </a:extLst>
          </p:cNvPr>
          <p:cNvSpPr/>
          <p:nvPr/>
        </p:nvSpPr>
        <p:spPr>
          <a:xfrm>
            <a:off x="-69156" y="0"/>
            <a:ext cx="453358" cy="6858000"/>
          </a:xfrm>
          <a:prstGeom prst="rect">
            <a:avLst/>
          </a:prstGeom>
          <a:solidFill>
            <a:srgbClr val="E0E7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ar gas.jpeg">
            <a:extLst>
              <a:ext uri="{FF2B5EF4-FFF2-40B4-BE49-F238E27FC236}">
                <a16:creationId xmlns:a16="http://schemas.microsoft.com/office/drawing/2014/main" id="{D9819D30-B396-2E46-0894-2F873546CB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7629" y="2180496"/>
            <a:ext cx="4799904" cy="36278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53242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A3C8E-C760-CEF9-1885-D861E8303B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A25A02-9BB1-4EBD-3371-7636F3064EA3}"/>
              </a:ext>
            </a:extLst>
          </p:cNvPr>
          <p:cNvSpPr>
            <a:spLocks noGrp="1"/>
          </p:cNvSpPr>
          <p:nvPr>
            <p:ph type="title"/>
          </p:nvPr>
        </p:nvSpPr>
        <p:spPr/>
        <p:txBody>
          <a:bodyPr/>
          <a:lstStyle/>
          <a:p>
            <a:r>
              <a:rPr lang="en-US" dirty="0"/>
              <a:t>Case 3 – hydrogen sulfide</a:t>
            </a:r>
          </a:p>
        </p:txBody>
      </p:sp>
      <p:sp>
        <p:nvSpPr>
          <p:cNvPr id="3" name="Content Placeholder 2">
            <a:extLst>
              <a:ext uri="{FF2B5EF4-FFF2-40B4-BE49-F238E27FC236}">
                <a16:creationId xmlns:a16="http://schemas.microsoft.com/office/drawing/2014/main" id="{FBD1FDD3-2ABC-7475-04C3-906060E3863A}"/>
              </a:ext>
            </a:extLst>
          </p:cNvPr>
          <p:cNvSpPr>
            <a:spLocks noGrp="1"/>
          </p:cNvSpPr>
          <p:nvPr>
            <p:ph idx="1"/>
          </p:nvPr>
        </p:nvSpPr>
        <p:spPr/>
        <p:txBody>
          <a:bodyPr>
            <a:normAutofit/>
          </a:bodyPr>
          <a:lstStyle/>
          <a:p>
            <a:r>
              <a:rPr lang="en-US" dirty="0"/>
              <a:t>‘Sewer Gas’</a:t>
            </a:r>
          </a:p>
          <a:p>
            <a:pPr lvl="1"/>
            <a:r>
              <a:rPr lang="en-US" dirty="0"/>
              <a:t>Heavier than air – below grade sewer / cistern work / drilling</a:t>
            </a:r>
          </a:p>
          <a:p>
            <a:pPr lvl="1"/>
            <a:r>
              <a:rPr lang="en-US" dirty="0"/>
              <a:t>Rotten egg smell, but olfactory fatigue rapidly occurs</a:t>
            </a:r>
          </a:p>
          <a:p>
            <a:pPr lvl="1"/>
            <a:r>
              <a:rPr lang="en-US" dirty="0"/>
              <a:t>Highly toxic, ‘knock down’ gas</a:t>
            </a:r>
          </a:p>
          <a:p>
            <a:pPr lvl="1"/>
            <a:r>
              <a:rPr lang="en-US" dirty="0"/>
              <a:t>‘Bucket Suicide’ – toilet bowl cleaner and sulfur-containing insecticide mixed in small space</a:t>
            </a:r>
          </a:p>
        </p:txBody>
      </p:sp>
      <p:sp>
        <p:nvSpPr>
          <p:cNvPr id="4" name="Rectangle 3">
            <a:extLst>
              <a:ext uri="{FF2B5EF4-FFF2-40B4-BE49-F238E27FC236}">
                <a16:creationId xmlns:a16="http://schemas.microsoft.com/office/drawing/2014/main" id="{4AF7AEA9-B9F5-0522-96F6-C288D778CDB4}"/>
              </a:ext>
            </a:extLst>
          </p:cNvPr>
          <p:cNvSpPr/>
          <p:nvPr/>
        </p:nvSpPr>
        <p:spPr>
          <a:xfrm>
            <a:off x="-69156" y="0"/>
            <a:ext cx="453358" cy="6858000"/>
          </a:xfrm>
          <a:prstGeom prst="rect">
            <a:avLst/>
          </a:prstGeom>
          <a:solidFill>
            <a:srgbClr val="E0E7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50218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A3174-C27D-C93F-9AB5-5578CFAAE3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24AA46-94FD-9805-4E42-A0C9EC75DF1C}"/>
              </a:ext>
            </a:extLst>
          </p:cNvPr>
          <p:cNvSpPr>
            <a:spLocks noGrp="1"/>
          </p:cNvSpPr>
          <p:nvPr>
            <p:ph type="title"/>
          </p:nvPr>
        </p:nvSpPr>
        <p:spPr/>
        <p:txBody>
          <a:bodyPr/>
          <a:lstStyle/>
          <a:p>
            <a:r>
              <a:rPr lang="en-US" dirty="0"/>
              <a:t>Case 3 – Treatment</a:t>
            </a:r>
          </a:p>
        </p:txBody>
      </p:sp>
      <p:sp>
        <p:nvSpPr>
          <p:cNvPr id="3" name="Content Placeholder 2">
            <a:extLst>
              <a:ext uri="{FF2B5EF4-FFF2-40B4-BE49-F238E27FC236}">
                <a16:creationId xmlns:a16="http://schemas.microsoft.com/office/drawing/2014/main" id="{CA5FE4F7-59C7-550D-FA76-725B54E69391}"/>
              </a:ext>
            </a:extLst>
          </p:cNvPr>
          <p:cNvSpPr>
            <a:spLocks noGrp="1"/>
          </p:cNvSpPr>
          <p:nvPr>
            <p:ph idx="1"/>
          </p:nvPr>
        </p:nvSpPr>
        <p:spPr/>
        <p:txBody>
          <a:bodyPr>
            <a:normAutofit/>
          </a:bodyPr>
          <a:lstStyle/>
          <a:p>
            <a:r>
              <a:rPr lang="en-US" dirty="0"/>
              <a:t>Use SCBA – If not available, punch out windows and allow car to ventilate prior to accessing victim</a:t>
            </a:r>
          </a:p>
          <a:p>
            <a:r>
              <a:rPr lang="en-US" dirty="0"/>
              <a:t>Supportive care</a:t>
            </a:r>
          </a:p>
          <a:p>
            <a:r>
              <a:rPr lang="en-US" dirty="0"/>
              <a:t>Consider CN antidote kit if alive or VF</a:t>
            </a:r>
          </a:p>
        </p:txBody>
      </p:sp>
      <p:sp>
        <p:nvSpPr>
          <p:cNvPr id="4" name="Rectangle 3">
            <a:extLst>
              <a:ext uri="{FF2B5EF4-FFF2-40B4-BE49-F238E27FC236}">
                <a16:creationId xmlns:a16="http://schemas.microsoft.com/office/drawing/2014/main" id="{D9B3BFF0-8E3F-77F2-CB62-628C9E0E82FA}"/>
              </a:ext>
            </a:extLst>
          </p:cNvPr>
          <p:cNvSpPr/>
          <p:nvPr/>
        </p:nvSpPr>
        <p:spPr>
          <a:xfrm>
            <a:off x="-69156" y="0"/>
            <a:ext cx="453358" cy="6858000"/>
          </a:xfrm>
          <a:prstGeom prst="rect">
            <a:avLst/>
          </a:prstGeom>
          <a:solidFill>
            <a:srgbClr val="E0E7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41423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BC2EC-AEF7-0CA4-7AA4-DDE9F8B9F6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CF6776-449F-198E-9508-20FEABDFB761}"/>
              </a:ext>
            </a:extLst>
          </p:cNvPr>
          <p:cNvSpPr>
            <a:spLocks noGrp="1"/>
          </p:cNvSpPr>
          <p:nvPr>
            <p:ph type="title"/>
          </p:nvPr>
        </p:nvSpPr>
        <p:spPr/>
        <p:txBody>
          <a:bodyPr/>
          <a:lstStyle/>
          <a:p>
            <a:r>
              <a:rPr lang="en-US" dirty="0"/>
              <a:t>Case 4 – Cold Storage Tank Breach</a:t>
            </a:r>
          </a:p>
        </p:txBody>
      </p:sp>
      <p:sp>
        <p:nvSpPr>
          <p:cNvPr id="3" name="Content Placeholder 2">
            <a:extLst>
              <a:ext uri="{FF2B5EF4-FFF2-40B4-BE49-F238E27FC236}">
                <a16:creationId xmlns:a16="http://schemas.microsoft.com/office/drawing/2014/main" id="{28BD25E6-340C-27E8-097B-A5F6D6993B5D}"/>
              </a:ext>
            </a:extLst>
          </p:cNvPr>
          <p:cNvSpPr>
            <a:spLocks noGrp="1"/>
          </p:cNvSpPr>
          <p:nvPr>
            <p:ph idx="1"/>
          </p:nvPr>
        </p:nvSpPr>
        <p:spPr/>
        <p:txBody>
          <a:bodyPr>
            <a:normAutofit/>
          </a:bodyPr>
          <a:lstStyle/>
          <a:p>
            <a:r>
              <a:rPr lang="en-US" sz="2000" dirty="0"/>
              <a:t>Cold storage facility, tank breach</a:t>
            </a:r>
          </a:p>
          <a:p>
            <a:r>
              <a:rPr lang="en-US" sz="2000" dirty="0"/>
              <a:t>Multiple persons w/respiratory distress</a:t>
            </a:r>
          </a:p>
          <a:p>
            <a:r>
              <a:rPr lang="en-US" sz="2000" dirty="0"/>
              <a:t>What is this?</a:t>
            </a:r>
          </a:p>
          <a:p>
            <a:r>
              <a:rPr lang="en-US" sz="2000" dirty="0"/>
              <a:t>What is the treatment?</a:t>
            </a:r>
          </a:p>
          <a:p>
            <a:r>
              <a:rPr lang="en-US" sz="2000" dirty="0"/>
              <a:t>What are other considerations?</a:t>
            </a:r>
          </a:p>
        </p:txBody>
      </p:sp>
      <p:sp>
        <p:nvSpPr>
          <p:cNvPr id="4" name="Rectangle 3">
            <a:extLst>
              <a:ext uri="{FF2B5EF4-FFF2-40B4-BE49-F238E27FC236}">
                <a16:creationId xmlns:a16="http://schemas.microsoft.com/office/drawing/2014/main" id="{4C08B372-5D09-BF83-E599-7FC4C7E01E8B}"/>
              </a:ext>
            </a:extLst>
          </p:cNvPr>
          <p:cNvSpPr/>
          <p:nvPr/>
        </p:nvSpPr>
        <p:spPr>
          <a:xfrm>
            <a:off x="-69156" y="0"/>
            <a:ext cx="453358" cy="6858000"/>
          </a:xfrm>
          <a:prstGeom prst="rect">
            <a:avLst/>
          </a:prstGeom>
          <a:solidFill>
            <a:srgbClr val="E0E7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Unqualified work linked to fatal ammonia leak - Cooling Post">
            <a:extLst>
              <a:ext uri="{FF2B5EF4-FFF2-40B4-BE49-F238E27FC236}">
                <a16:creationId xmlns:a16="http://schemas.microsoft.com/office/drawing/2014/main" id="{70164305-6A7D-6368-2C67-6F1EA89B50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2464816"/>
            <a:ext cx="5728323" cy="3109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0411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47CEE-DA12-2556-21AD-71E4195233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F6919D-A21E-383D-9D26-E208FB992240}"/>
              </a:ext>
            </a:extLst>
          </p:cNvPr>
          <p:cNvSpPr>
            <a:spLocks noGrp="1"/>
          </p:cNvSpPr>
          <p:nvPr>
            <p:ph type="title"/>
          </p:nvPr>
        </p:nvSpPr>
        <p:spPr/>
        <p:txBody>
          <a:bodyPr/>
          <a:lstStyle/>
          <a:p>
            <a:r>
              <a:rPr lang="en-US" dirty="0"/>
              <a:t>Case 4 – AMMONIA</a:t>
            </a:r>
          </a:p>
        </p:txBody>
      </p:sp>
      <p:sp>
        <p:nvSpPr>
          <p:cNvPr id="3" name="Content Placeholder 2">
            <a:extLst>
              <a:ext uri="{FF2B5EF4-FFF2-40B4-BE49-F238E27FC236}">
                <a16:creationId xmlns:a16="http://schemas.microsoft.com/office/drawing/2014/main" id="{0BBEF7AB-A14C-1AED-89A9-B6729630AA8D}"/>
              </a:ext>
            </a:extLst>
          </p:cNvPr>
          <p:cNvSpPr>
            <a:spLocks noGrp="1"/>
          </p:cNvSpPr>
          <p:nvPr>
            <p:ph idx="1"/>
          </p:nvPr>
        </p:nvSpPr>
        <p:spPr/>
        <p:txBody>
          <a:bodyPr>
            <a:normAutofit/>
          </a:bodyPr>
          <a:lstStyle/>
          <a:p>
            <a:r>
              <a:rPr lang="en-US" dirty="0"/>
              <a:t>Irritant gas</a:t>
            </a:r>
          </a:p>
          <a:p>
            <a:r>
              <a:rPr lang="en-US" dirty="0"/>
              <a:t>Very alkaline</a:t>
            </a:r>
          </a:p>
          <a:p>
            <a:r>
              <a:rPr lang="en-US" dirty="0"/>
              <a:t>Can cause severe eye, airway injury and frostbite (if close exposure)</a:t>
            </a:r>
          </a:p>
          <a:p>
            <a:r>
              <a:rPr lang="en-US" dirty="0"/>
              <a:t>Scene Considerations</a:t>
            </a:r>
          </a:p>
          <a:p>
            <a:pPr lvl="1"/>
            <a:r>
              <a:rPr lang="en-US" dirty="0"/>
              <a:t>Upwind</a:t>
            </a:r>
          </a:p>
          <a:p>
            <a:pPr lvl="1"/>
            <a:r>
              <a:rPr lang="en-US" dirty="0"/>
              <a:t>Prevent additional exposures</a:t>
            </a:r>
          </a:p>
          <a:p>
            <a:pPr lvl="1"/>
            <a:r>
              <a:rPr lang="en-US" dirty="0"/>
              <a:t>Fire Dept mitigation/control – water curtains, leak control</a:t>
            </a:r>
          </a:p>
          <a:p>
            <a:pPr lvl="1"/>
            <a:r>
              <a:rPr lang="en-US" dirty="0"/>
              <a:t>Consider dry </a:t>
            </a:r>
            <a:r>
              <a:rPr lang="en-US" dirty="0" err="1"/>
              <a:t>decon</a:t>
            </a:r>
            <a:endParaRPr lang="en-US" dirty="0"/>
          </a:p>
        </p:txBody>
      </p:sp>
      <p:sp>
        <p:nvSpPr>
          <p:cNvPr id="4" name="Rectangle 3">
            <a:extLst>
              <a:ext uri="{FF2B5EF4-FFF2-40B4-BE49-F238E27FC236}">
                <a16:creationId xmlns:a16="http://schemas.microsoft.com/office/drawing/2014/main" id="{1EA16FF2-AE55-EE22-12E7-507BE7832235}"/>
              </a:ext>
            </a:extLst>
          </p:cNvPr>
          <p:cNvSpPr/>
          <p:nvPr/>
        </p:nvSpPr>
        <p:spPr>
          <a:xfrm>
            <a:off x="-69156" y="0"/>
            <a:ext cx="453358" cy="6858000"/>
          </a:xfrm>
          <a:prstGeom prst="rect">
            <a:avLst/>
          </a:prstGeom>
          <a:solidFill>
            <a:srgbClr val="E0E7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22017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CA01C-B83F-7543-A6FD-6D61658831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C46AF6-320F-C7D4-8A3F-161A41C5D92F}"/>
              </a:ext>
            </a:extLst>
          </p:cNvPr>
          <p:cNvSpPr>
            <a:spLocks noGrp="1"/>
          </p:cNvSpPr>
          <p:nvPr>
            <p:ph type="title"/>
          </p:nvPr>
        </p:nvSpPr>
        <p:spPr/>
        <p:txBody>
          <a:bodyPr/>
          <a:lstStyle/>
          <a:p>
            <a:r>
              <a:rPr lang="en-US" dirty="0"/>
              <a:t>Case 4 – Treatment</a:t>
            </a:r>
          </a:p>
        </p:txBody>
      </p:sp>
      <p:sp>
        <p:nvSpPr>
          <p:cNvPr id="3" name="Content Placeholder 2">
            <a:extLst>
              <a:ext uri="{FF2B5EF4-FFF2-40B4-BE49-F238E27FC236}">
                <a16:creationId xmlns:a16="http://schemas.microsoft.com/office/drawing/2014/main" id="{59CCDBD1-4E46-485A-9666-F7591732AB3C}"/>
              </a:ext>
            </a:extLst>
          </p:cNvPr>
          <p:cNvSpPr>
            <a:spLocks noGrp="1"/>
          </p:cNvSpPr>
          <p:nvPr>
            <p:ph idx="1"/>
          </p:nvPr>
        </p:nvSpPr>
        <p:spPr/>
        <p:txBody>
          <a:bodyPr>
            <a:normAutofit/>
          </a:bodyPr>
          <a:lstStyle/>
          <a:p>
            <a:r>
              <a:rPr lang="en-US" dirty="0"/>
              <a:t>Supportive care, intubation if required</a:t>
            </a:r>
          </a:p>
          <a:p>
            <a:r>
              <a:rPr lang="en-US" dirty="0"/>
              <a:t>Supraglottic airways may not work</a:t>
            </a:r>
          </a:p>
          <a:p>
            <a:r>
              <a:rPr lang="en-US" dirty="0"/>
              <a:t>Consider bicarb neb if mild stridor but otherwise doing okay</a:t>
            </a:r>
          </a:p>
          <a:p>
            <a:r>
              <a:rPr lang="en-US" dirty="0"/>
              <a:t>Scene Considerations</a:t>
            </a:r>
          </a:p>
          <a:p>
            <a:pPr lvl="1"/>
            <a:r>
              <a:rPr lang="en-US" dirty="0"/>
              <a:t>Safe area to stage! Upwind and uphill (heavier than air)</a:t>
            </a:r>
          </a:p>
          <a:p>
            <a:pPr lvl="1"/>
            <a:r>
              <a:rPr lang="en-US" dirty="0"/>
              <a:t>Evacuation of affected area</a:t>
            </a:r>
          </a:p>
        </p:txBody>
      </p:sp>
      <p:sp>
        <p:nvSpPr>
          <p:cNvPr id="4" name="Rectangle 3">
            <a:extLst>
              <a:ext uri="{FF2B5EF4-FFF2-40B4-BE49-F238E27FC236}">
                <a16:creationId xmlns:a16="http://schemas.microsoft.com/office/drawing/2014/main" id="{784EC135-6203-23F6-227A-FC713D8E3B4B}"/>
              </a:ext>
            </a:extLst>
          </p:cNvPr>
          <p:cNvSpPr/>
          <p:nvPr/>
        </p:nvSpPr>
        <p:spPr>
          <a:xfrm>
            <a:off x="-69156" y="0"/>
            <a:ext cx="453358" cy="6858000"/>
          </a:xfrm>
          <a:prstGeom prst="rect">
            <a:avLst/>
          </a:prstGeom>
          <a:solidFill>
            <a:srgbClr val="E0E7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7713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7B91F-3C4D-A9A1-18ED-1D5AA3B8CB8E}"/>
              </a:ext>
            </a:extLst>
          </p:cNvPr>
          <p:cNvSpPr>
            <a:spLocks noGrp="1"/>
          </p:cNvSpPr>
          <p:nvPr>
            <p:ph type="title"/>
          </p:nvPr>
        </p:nvSpPr>
        <p:spPr/>
        <p:txBody>
          <a:bodyPr/>
          <a:lstStyle/>
          <a:p>
            <a:r>
              <a:rPr lang="en-US" dirty="0"/>
              <a:t>EMS Command/Operations Trailer</a:t>
            </a:r>
          </a:p>
        </p:txBody>
      </p:sp>
      <p:pic>
        <p:nvPicPr>
          <p:cNvPr id="3" name="Content Placeholder 4">
            <a:extLst>
              <a:ext uri="{FF2B5EF4-FFF2-40B4-BE49-F238E27FC236}">
                <a16:creationId xmlns:a16="http://schemas.microsoft.com/office/drawing/2014/main" id="{D3AEEA49-7911-EC1E-AA97-044E753455C6}"/>
              </a:ext>
            </a:extLst>
          </p:cNvPr>
          <p:cNvPicPr>
            <a:picLocks noChangeAspect="1"/>
          </p:cNvPicPr>
          <p:nvPr/>
        </p:nvPicPr>
        <p:blipFill>
          <a:blip r:embed="rId3"/>
          <a:stretch>
            <a:fillRect/>
          </a:stretch>
        </p:blipFill>
        <p:spPr>
          <a:xfrm>
            <a:off x="2996989" y="2030223"/>
            <a:ext cx="6198021" cy="45983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60501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5B4EB-21FD-4321-4FB6-7A4F9FF5AB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2B0126-6AFC-7DAF-7063-F30CE27B39D6}"/>
              </a:ext>
            </a:extLst>
          </p:cNvPr>
          <p:cNvSpPr>
            <a:spLocks noGrp="1"/>
          </p:cNvSpPr>
          <p:nvPr>
            <p:ph type="title"/>
          </p:nvPr>
        </p:nvSpPr>
        <p:spPr/>
        <p:txBody>
          <a:bodyPr/>
          <a:lstStyle/>
          <a:p>
            <a:r>
              <a:rPr lang="en-US" dirty="0"/>
              <a:t>Case 5 – RAIL CAR Breach</a:t>
            </a:r>
          </a:p>
        </p:txBody>
      </p:sp>
      <p:sp>
        <p:nvSpPr>
          <p:cNvPr id="3" name="Content Placeholder 2">
            <a:extLst>
              <a:ext uri="{FF2B5EF4-FFF2-40B4-BE49-F238E27FC236}">
                <a16:creationId xmlns:a16="http://schemas.microsoft.com/office/drawing/2014/main" id="{5823D41C-82E3-8BBB-2726-F2CB798C03D4}"/>
              </a:ext>
            </a:extLst>
          </p:cNvPr>
          <p:cNvSpPr>
            <a:spLocks noGrp="1"/>
          </p:cNvSpPr>
          <p:nvPr>
            <p:ph idx="1"/>
          </p:nvPr>
        </p:nvSpPr>
        <p:spPr/>
        <p:txBody>
          <a:bodyPr>
            <a:normAutofit/>
          </a:bodyPr>
          <a:lstStyle/>
          <a:p>
            <a:r>
              <a:rPr lang="en-US" sz="2000" dirty="0"/>
              <a:t>Multiple persons coughing, choking</a:t>
            </a:r>
          </a:p>
          <a:p>
            <a:r>
              <a:rPr lang="en-US" sz="2000" dirty="0"/>
              <a:t>What is this?</a:t>
            </a:r>
          </a:p>
          <a:p>
            <a:r>
              <a:rPr lang="en-US" sz="2000" dirty="0"/>
              <a:t>What is the treatment?</a:t>
            </a:r>
          </a:p>
          <a:p>
            <a:r>
              <a:rPr lang="en-US" sz="2000" dirty="0"/>
              <a:t>What are other considerations?</a:t>
            </a:r>
          </a:p>
        </p:txBody>
      </p:sp>
      <p:sp>
        <p:nvSpPr>
          <p:cNvPr id="4" name="Rectangle 3">
            <a:extLst>
              <a:ext uri="{FF2B5EF4-FFF2-40B4-BE49-F238E27FC236}">
                <a16:creationId xmlns:a16="http://schemas.microsoft.com/office/drawing/2014/main" id="{7C33AFB3-FEBD-49FA-7AC5-0827FA7CA6FB}"/>
              </a:ext>
            </a:extLst>
          </p:cNvPr>
          <p:cNvSpPr/>
          <p:nvPr/>
        </p:nvSpPr>
        <p:spPr>
          <a:xfrm>
            <a:off x="-69156" y="0"/>
            <a:ext cx="453358" cy="6858000"/>
          </a:xfrm>
          <a:prstGeom prst="rect">
            <a:avLst/>
          </a:prstGeom>
          <a:solidFill>
            <a:srgbClr val="E0E7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hlorine leak.jpg">
            <a:extLst>
              <a:ext uri="{FF2B5EF4-FFF2-40B4-BE49-F238E27FC236}">
                <a16:creationId xmlns:a16="http://schemas.microsoft.com/office/drawing/2014/main" id="{AB7E93C2-4F28-4D53-5CEE-780409B1B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546" y="2321617"/>
            <a:ext cx="5094090" cy="33960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02996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32E5B-3990-E16D-B44B-1ADFAA1DE7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D49838-6DD5-5F3D-C526-9847573202D4}"/>
              </a:ext>
            </a:extLst>
          </p:cNvPr>
          <p:cNvSpPr>
            <a:spLocks noGrp="1"/>
          </p:cNvSpPr>
          <p:nvPr>
            <p:ph type="title"/>
          </p:nvPr>
        </p:nvSpPr>
        <p:spPr/>
        <p:txBody>
          <a:bodyPr/>
          <a:lstStyle/>
          <a:p>
            <a:r>
              <a:rPr lang="en-US" dirty="0"/>
              <a:t>Case 5 – Chlorine</a:t>
            </a:r>
          </a:p>
        </p:txBody>
      </p:sp>
      <p:sp>
        <p:nvSpPr>
          <p:cNvPr id="3" name="Content Placeholder 2">
            <a:extLst>
              <a:ext uri="{FF2B5EF4-FFF2-40B4-BE49-F238E27FC236}">
                <a16:creationId xmlns:a16="http://schemas.microsoft.com/office/drawing/2014/main" id="{70534EFD-A74B-4B5A-8D5A-C6E81C78B364}"/>
              </a:ext>
            </a:extLst>
          </p:cNvPr>
          <p:cNvSpPr>
            <a:spLocks noGrp="1"/>
          </p:cNvSpPr>
          <p:nvPr>
            <p:ph idx="1"/>
          </p:nvPr>
        </p:nvSpPr>
        <p:spPr/>
        <p:txBody>
          <a:bodyPr>
            <a:normAutofit/>
          </a:bodyPr>
          <a:lstStyle/>
          <a:p>
            <a:r>
              <a:rPr lang="en-US" dirty="0"/>
              <a:t>Most common HAZMAT exposure causing injury</a:t>
            </a:r>
          </a:p>
          <a:p>
            <a:r>
              <a:rPr lang="en-US" dirty="0"/>
              <a:t>Yellow/green gas in large concentration</a:t>
            </a:r>
          </a:p>
          <a:p>
            <a:r>
              <a:rPr lang="en-US" dirty="0"/>
              <a:t>Moderately water soluble – upper and lower airway injury/edema</a:t>
            </a:r>
          </a:p>
          <a:p>
            <a:pPr lvl="1"/>
            <a:r>
              <a:rPr lang="en-US" dirty="0"/>
              <a:t>Upper – usually max in 1 hour</a:t>
            </a:r>
          </a:p>
          <a:p>
            <a:pPr lvl="1"/>
            <a:r>
              <a:rPr lang="en-US" dirty="0"/>
              <a:t>Lower – usually max in 4 hours</a:t>
            </a:r>
          </a:p>
          <a:p>
            <a:r>
              <a:rPr lang="en-US" dirty="0"/>
              <a:t>May require dry </a:t>
            </a:r>
            <a:r>
              <a:rPr lang="en-US" dirty="0" err="1"/>
              <a:t>decon</a:t>
            </a:r>
            <a:endParaRPr lang="en-US" dirty="0"/>
          </a:p>
        </p:txBody>
      </p:sp>
      <p:sp>
        <p:nvSpPr>
          <p:cNvPr id="4" name="Rectangle 3">
            <a:extLst>
              <a:ext uri="{FF2B5EF4-FFF2-40B4-BE49-F238E27FC236}">
                <a16:creationId xmlns:a16="http://schemas.microsoft.com/office/drawing/2014/main" id="{39AB1F5C-BCDC-B0FA-64B6-19F891DED698}"/>
              </a:ext>
            </a:extLst>
          </p:cNvPr>
          <p:cNvSpPr/>
          <p:nvPr/>
        </p:nvSpPr>
        <p:spPr>
          <a:xfrm>
            <a:off x="-69156" y="0"/>
            <a:ext cx="453358" cy="6858000"/>
          </a:xfrm>
          <a:prstGeom prst="rect">
            <a:avLst/>
          </a:prstGeom>
          <a:solidFill>
            <a:srgbClr val="E0E7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64201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028C3-A4F1-6DE1-8942-906FAA3CBB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259768-1A74-E1AD-2700-ADB80FBDF63D}"/>
              </a:ext>
            </a:extLst>
          </p:cNvPr>
          <p:cNvSpPr>
            <a:spLocks noGrp="1"/>
          </p:cNvSpPr>
          <p:nvPr>
            <p:ph type="title"/>
          </p:nvPr>
        </p:nvSpPr>
        <p:spPr/>
        <p:txBody>
          <a:bodyPr/>
          <a:lstStyle/>
          <a:p>
            <a:r>
              <a:rPr lang="en-US" dirty="0"/>
              <a:t>Case 5 – Treatment</a:t>
            </a:r>
          </a:p>
        </p:txBody>
      </p:sp>
      <p:sp>
        <p:nvSpPr>
          <p:cNvPr id="3" name="Content Placeholder 2">
            <a:extLst>
              <a:ext uri="{FF2B5EF4-FFF2-40B4-BE49-F238E27FC236}">
                <a16:creationId xmlns:a16="http://schemas.microsoft.com/office/drawing/2014/main" id="{A6CAE4E7-5CB0-53C8-30E4-41E9C3DEC705}"/>
              </a:ext>
            </a:extLst>
          </p:cNvPr>
          <p:cNvSpPr>
            <a:spLocks noGrp="1"/>
          </p:cNvSpPr>
          <p:nvPr>
            <p:ph idx="1"/>
          </p:nvPr>
        </p:nvSpPr>
        <p:spPr/>
        <p:txBody>
          <a:bodyPr>
            <a:normAutofit/>
          </a:bodyPr>
          <a:lstStyle/>
          <a:p>
            <a:r>
              <a:rPr lang="en-US" dirty="0"/>
              <a:t>Supportive care, intubation if required</a:t>
            </a:r>
          </a:p>
          <a:p>
            <a:r>
              <a:rPr lang="en-US" dirty="0"/>
              <a:t>Supraglottic airways may not work</a:t>
            </a:r>
          </a:p>
          <a:p>
            <a:r>
              <a:rPr lang="en-US" dirty="0"/>
              <a:t>Consider bicarb neb if mild stridor but otherwise doing okay</a:t>
            </a:r>
          </a:p>
          <a:p>
            <a:r>
              <a:rPr lang="en-US" dirty="0"/>
              <a:t>Scene Considerations</a:t>
            </a:r>
          </a:p>
          <a:p>
            <a:pPr lvl="1"/>
            <a:r>
              <a:rPr lang="en-US" dirty="0"/>
              <a:t>Safe area to stage! Upwind and uphill (heavier than air)</a:t>
            </a:r>
          </a:p>
          <a:p>
            <a:pPr lvl="1"/>
            <a:r>
              <a:rPr lang="en-US" dirty="0"/>
              <a:t>Evacuation of affected area</a:t>
            </a:r>
          </a:p>
        </p:txBody>
      </p:sp>
      <p:sp>
        <p:nvSpPr>
          <p:cNvPr id="4" name="Rectangle 3">
            <a:extLst>
              <a:ext uri="{FF2B5EF4-FFF2-40B4-BE49-F238E27FC236}">
                <a16:creationId xmlns:a16="http://schemas.microsoft.com/office/drawing/2014/main" id="{4149C6D2-BE29-FA4A-419E-2427421235B4}"/>
              </a:ext>
            </a:extLst>
          </p:cNvPr>
          <p:cNvSpPr/>
          <p:nvPr/>
        </p:nvSpPr>
        <p:spPr>
          <a:xfrm>
            <a:off x="-69156" y="0"/>
            <a:ext cx="453358" cy="6858000"/>
          </a:xfrm>
          <a:prstGeom prst="rect">
            <a:avLst/>
          </a:prstGeom>
          <a:solidFill>
            <a:srgbClr val="E0E7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3851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20B01-2612-0484-78CD-FB3A598CE124}"/>
              </a:ext>
            </a:extLst>
          </p:cNvPr>
          <p:cNvSpPr>
            <a:spLocks noGrp="1"/>
          </p:cNvSpPr>
          <p:nvPr>
            <p:ph type="ctrTitle"/>
          </p:nvPr>
        </p:nvSpPr>
        <p:spPr>
          <a:xfrm>
            <a:off x="773408" y="992094"/>
            <a:ext cx="9880610" cy="1744653"/>
          </a:xfrm>
        </p:spPr>
        <p:txBody>
          <a:bodyPr>
            <a:normAutofit/>
          </a:bodyPr>
          <a:lstStyle/>
          <a:p>
            <a:r>
              <a:rPr lang="en-US" sz="4400" dirty="0"/>
              <a:t>Metro Region Incident Response Plan</a:t>
            </a:r>
          </a:p>
        </p:txBody>
      </p:sp>
      <p:sp>
        <p:nvSpPr>
          <p:cNvPr id="3" name="Subtitle 2">
            <a:extLst>
              <a:ext uri="{FF2B5EF4-FFF2-40B4-BE49-F238E27FC236}">
                <a16:creationId xmlns:a16="http://schemas.microsoft.com/office/drawing/2014/main" id="{7C8F90A7-FE0B-30FC-28AA-5CD52648BBD4}"/>
              </a:ext>
            </a:extLst>
          </p:cNvPr>
          <p:cNvSpPr>
            <a:spLocks noGrp="1"/>
          </p:cNvSpPr>
          <p:nvPr>
            <p:ph type="subTitle" idx="1"/>
          </p:nvPr>
        </p:nvSpPr>
        <p:spPr>
          <a:xfrm>
            <a:off x="937564" y="4121254"/>
            <a:ext cx="5480014" cy="1136843"/>
          </a:xfrm>
        </p:spPr>
        <p:txBody>
          <a:bodyPr>
            <a:noAutofit/>
          </a:bodyPr>
          <a:lstStyle/>
          <a:p>
            <a:r>
              <a:rPr lang="en-US" sz="2800" dirty="0">
                <a:solidFill>
                  <a:schemeClr val="bg1">
                    <a:lumMod val="75000"/>
                  </a:schemeClr>
                </a:solidFill>
              </a:rPr>
              <a:t>Metropolitan Emergency Services Board (MESB)</a:t>
            </a:r>
          </a:p>
        </p:txBody>
      </p:sp>
      <p:pic>
        <p:nvPicPr>
          <p:cNvPr id="11" name="Picture 10" descr="A logo of a city&#10;&#10;Description automatically generated">
            <a:extLst>
              <a:ext uri="{FF2B5EF4-FFF2-40B4-BE49-F238E27FC236}">
                <a16:creationId xmlns:a16="http://schemas.microsoft.com/office/drawing/2014/main" id="{4F041EB1-9127-5AED-8E7E-3808E5DAAC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8899" y="3562462"/>
            <a:ext cx="2514804" cy="25148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29713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53D35-C4D1-5933-FC87-295116E3FF4C}"/>
              </a:ext>
            </a:extLst>
          </p:cNvPr>
          <p:cNvSpPr>
            <a:spLocks noGrp="1"/>
          </p:cNvSpPr>
          <p:nvPr>
            <p:ph type="title"/>
          </p:nvPr>
        </p:nvSpPr>
        <p:spPr/>
        <p:txBody>
          <a:bodyPr/>
          <a:lstStyle/>
          <a:p>
            <a:r>
              <a:rPr lang="en-US" dirty="0"/>
              <a:t>Western Shelters w/Heating and Cooling</a:t>
            </a:r>
          </a:p>
        </p:txBody>
      </p:sp>
      <p:pic>
        <p:nvPicPr>
          <p:cNvPr id="3" name="Content Placeholder 6">
            <a:extLst>
              <a:ext uri="{FF2B5EF4-FFF2-40B4-BE49-F238E27FC236}">
                <a16:creationId xmlns:a16="http://schemas.microsoft.com/office/drawing/2014/main" id="{AB53209C-6F6E-BA18-6B03-16A6CB9A156D}"/>
              </a:ext>
            </a:extLst>
          </p:cNvPr>
          <p:cNvPicPr>
            <a:picLocks noChangeAspect="1"/>
          </p:cNvPicPr>
          <p:nvPr/>
        </p:nvPicPr>
        <p:blipFill>
          <a:blip r:embed="rId3"/>
          <a:stretch>
            <a:fillRect/>
          </a:stretch>
        </p:blipFill>
        <p:spPr>
          <a:xfrm>
            <a:off x="6408560" y="2894289"/>
            <a:ext cx="5162290" cy="3678238"/>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E6DA5D24-0A82-735A-DBC0-C548607707D2}"/>
              </a:ext>
            </a:extLst>
          </p:cNvPr>
          <p:cNvPicPr>
            <a:picLocks noChangeAspect="1"/>
          </p:cNvPicPr>
          <p:nvPr/>
        </p:nvPicPr>
        <p:blipFill>
          <a:blip r:embed="rId4"/>
          <a:stretch>
            <a:fillRect/>
          </a:stretch>
        </p:blipFill>
        <p:spPr>
          <a:xfrm>
            <a:off x="460695" y="1987608"/>
            <a:ext cx="5322747" cy="35828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3790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CF431-D5F8-D2D5-B036-3F5C4898E025}"/>
              </a:ext>
            </a:extLst>
          </p:cNvPr>
          <p:cNvSpPr>
            <a:spLocks noGrp="1"/>
          </p:cNvSpPr>
          <p:nvPr>
            <p:ph type="title"/>
          </p:nvPr>
        </p:nvSpPr>
        <p:spPr/>
        <p:txBody>
          <a:bodyPr/>
          <a:lstStyle/>
          <a:p>
            <a:r>
              <a:rPr lang="en-US" dirty="0"/>
              <a:t>Virtual EOC</a:t>
            </a:r>
          </a:p>
        </p:txBody>
      </p:sp>
      <p:pic>
        <p:nvPicPr>
          <p:cNvPr id="8" name="Picture 7">
            <a:extLst>
              <a:ext uri="{FF2B5EF4-FFF2-40B4-BE49-F238E27FC236}">
                <a16:creationId xmlns:a16="http://schemas.microsoft.com/office/drawing/2014/main" id="{B4783468-10FE-F971-171B-AB8369388029}"/>
              </a:ext>
            </a:extLst>
          </p:cNvPr>
          <p:cNvPicPr>
            <a:picLocks noChangeAspect="1"/>
          </p:cNvPicPr>
          <p:nvPr/>
        </p:nvPicPr>
        <p:blipFill>
          <a:blip r:embed="rId3"/>
          <a:stretch>
            <a:fillRect/>
          </a:stretch>
        </p:blipFill>
        <p:spPr>
          <a:xfrm>
            <a:off x="441064" y="1951616"/>
            <a:ext cx="10110631" cy="4804186"/>
          </a:xfrm>
          <a:prstGeom prst="rect">
            <a:avLst/>
          </a:prstGeom>
        </p:spPr>
      </p:pic>
    </p:spTree>
    <p:extLst>
      <p:ext uri="{BB962C8B-B14F-4D97-AF65-F5344CB8AC3E}">
        <p14:creationId xmlns:p14="http://schemas.microsoft.com/office/powerpoint/2010/main" val="2534880869"/>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B4B16597B0E2444BE823DDAD7A1E3AC" ma:contentTypeVersion="8" ma:contentTypeDescription="Create a new document." ma:contentTypeScope="" ma:versionID="54bbf875dd4e3d1738da10bc742834cf">
  <xsd:schema xmlns:xsd="http://www.w3.org/2001/XMLSchema" xmlns:xs="http://www.w3.org/2001/XMLSchema" xmlns:p="http://schemas.microsoft.com/office/2006/metadata/properties" xmlns:ns2="60423e90-6c84-4b57-bf9c-b12e291c7eb9" xmlns:ns3="bba6738c-7059-436a-b3e0-dc17565ee914" targetNamespace="http://schemas.microsoft.com/office/2006/metadata/properties" ma:root="true" ma:fieldsID="8b8b7a59680823488d984064ad824d68" ns2:_="" ns3:_="">
    <xsd:import namespace="60423e90-6c84-4b57-bf9c-b12e291c7eb9"/>
    <xsd:import namespace="bba6738c-7059-436a-b3e0-dc17565ee91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423e90-6c84-4b57-bf9c-b12e291c7e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a6738c-7059-436a-b3e0-dc17565ee91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FCD7AE-FAB6-4992-84AE-8D01279AA586}">
  <ds:schemaRefs>
    <ds:schemaRef ds:uri="http://schemas.microsoft.com/sharepoint/v3/contenttype/forms"/>
  </ds:schemaRefs>
</ds:datastoreItem>
</file>

<file path=customXml/itemProps2.xml><?xml version="1.0" encoding="utf-8"?>
<ds:datastoreItem xmlns:ds="http://schemas.openxmlformats.org/officeDocument/2006/customXml" ds:itemID="{F4CE0174-70EB-4BA0-9E6E-E8B00B220E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423e90-6c84-4b57-bf9c-b12e291c7eb9"/>
    <ds:schemaRef ds:uri="bba6738c-7059-436a-b3e0-dc17565ee9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TM03457464[[fn=Dividend]]</Template>
  <TotalTime>25149</TotalTime>
  <Words>4892</Words>
  <Application>Microsoft Office PowerPoint</Application>
  <PresentationFormat>Widescreen</PresentationFormat>
  <Paragraphs>689</Paragraphs>
  <Slides>73</Slides>
  <Notes>62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73</vt:i4>
      </vt:variant>
    </vt:vector>
  </HeadingPairs>
  <TitlesOfParts>
    <vt:vector size="80" baseType="lpstr">
      <vt:lpstr>Arial</vt:lpstr>
      <vt:lpstr>Calibri</vt:lpstr>
      <vt:lpstr>Gill Sans MT</vt:lpstr>
      <vt:lpstr>Open Sans</vt:lpstr>
      <vt:lpstr>Roboto Condensed Light</vt:lpstr>
      <vt:lpstr>Wingdings 2</vt:lpstr>
      <vt:lpstr>Dividend</vt:lpstr>
      <vt:lpstr>Metro Region EMS Incident Response Plan</vt:lpstr>
      <vt:lpstr>Course Deliverables</vt:lpstr>
      <vt:lpstr>PowerPoint Presentation</vt:lpstr>
      <vt:lpstr>Metropolitan Emergency Services Board (MESB)</vt:lpstr>
      <vt:lpstr>Metro Region EMS System</vt:lpstr>
      <vt:lpstr>Major Incident Response ( MIR) Bus</vt:lpstr>
      <vt:lpstr>EMS Command/Operations Trailer</vt:lpstr>
      <vt:lpstr>Western Shelters w/Heating and Cooling</vt:lpstr>
      <vt:lpstr>Virtual EOC</vt:lpstr>
      <vt:lpstr>Metro Region EMS Incident response plan</vt:lpstr>
      <vt:lpstr>Command System Considerations</vt:lpstr>
      <vt:lpstr> Overall incident stabilization goal</vt:lpstr>
      <vt:lpstr>Response and scene Control</vt:lpstr>
      <vt:lpstr>Tactical Priorities </vt:lpstr>
      <vt:lpstr>Resource management </vt:lpstr>
      <vt:lpstr>Communications </vt:lpstr>
      <vt:lpstr>Communications </vt:lpstr>
      <vt:lpstr>Position management and resource placement </vt:lpstr>
      <vt:lpstr>Work rest cycles</vt:lpstr>
      <vt:lpstr>EMS Scene Expectations</vt:lpstr>
      <vt:lpstr>Critical factors of the incident</vt:lpstr>
      <vt:lpstr>Event Trigger</vt:lpstr>
      <vt:lpstr>Life safety</vt:lpstr>
      <vt:lpstr>Patient environment </vt:lpstr>
      <vt:lpstr>Arrangement</vt:lpstr>
      <vt:lpstr>resources</vt:lpstr>
      <vt:lpstr>actions</vt:lpstr>
      <vt:lpstr>Special considerations</vt:lpstr>
      <vt:lpstr>Putting the irp into action</vt:lpstr>
      <vt:lpstr>PowerPoint Presentation</vt:lpstr>
      <vt:lpstr>Deployment</vt:lpstr>
      <vt:lpstr>First arriver - EMS Command</vt:lpstr>
      <vt:lpstr>Initial Radio Report (IRR) – Scene Size-up</vt:lpstr>
      <vt:lpstr>First arriver - EMS Command</vt:lpstr>
      <vt:lpstr>Initial Radio Report Practice</vt:lpstr>
      <vt:lpstr>Command vs. Patient Care Considerations</vt:lpstr>
      <vt:lpstr>TRANSFER OF COMMAND</vt:lpstr>
      <vt:lpstr>Unified Command</vt:lpstr>
      <vt:lpstr>Equipment considerations</vt:lpstr>
      <vt:lpstr>Staging</vt:lpstr>
      <vt:lpstr>PowerPoint Presentation</vt:lpstr>
      <vt:lpstr>Divisions and groups</vt:lpstr>
      <vt:lpstr>Tactical Responsibilities</vt:lpstr>
      <vt:lpstr>Triage/Casualty Collection Group Objectives</vt:lpstr>
      <vt:lpstr>Treatment Group Objectives</vt:lpstr>
      <vt:lpstr>Transportation Group Objectives</vt:lpstr>
      <vt:lpstr>Transporting patients</vt:lpstr>
      <vt:lpstr>Staging Group Objectives</vt:lpstr>
      <vt:lpstr>Incident Accountability</vt:lpstr>
      <vt:lpstr>Patient Accountability</vt:lpstr>
      <vt:lpstr>Rehab Group Objectives</vt:lpstr>
      <vt:lpstr>PowerPoint Presentation</vt:lpstr>
      <vt:lpstr>Review, Evaluate, and Revise</vt:lpstr>
      <vt:lpstr>Terminating Command</vt:lpstr>
      <vt:lpstr>Resources  </vt:lpstr>
      <vt:lpstr>HAZMAT REVIEW</vt:lpstr>
      <vt:lpstr>Key POINTS  </vt:lpstr>
      <vt:lpstr>Case 1 – LIGHT RAIL INCIDENT</vt:lpstr>
      <vt:lpstr>Case 1 – cholinergic agents </vt:lpstr>
      <vt:lpstr>Case 1 – treatments</vt:lpstr>
      <vt:lpstr>Case 2 – house fire</vt:lpstr>
      <vt:lpstr>Case 2 – smoke toxicity</vt:lpstr>
      <vt:lpstr>Case 2 – Treatment</vt:lpstr>
      <vt:lpstr>Case 3 - Slumper</vt:lpstr>
      <vt:lpstr>Case 3 – hydrogen sulfide</vt:lpstr>
      <vt:lpstr>Case 3 – Treatment</vt:lpstr>
      <vt:lpstr>Case 4 – Cold Storage Tank Breach</vt:lpstr>
      <vt:lpstr>Case 4 – AMMONIA</vt:lpstr>
      <vt:lpstr>Case 4 – Treatment</vt:lpstr>
      <vt:lpstr>Case 5 – RAIL CAR Breach</vt:lpstr>
      <vt:lpstr>Case 5 – Chlorine</vt:lpstr>
      <vt:lpstr>Case 5 – Treatment</vt:lpstr>
      <vt:lpstr>Metro Region Incident Response Plan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Metro Region IRP</dc:title>
  <dc:creator>Neal Dwyer</dc:creator>
  <cp:lastModifiedBy>Greg Hayes</cp:lastModifiedBy>
  <cp:revision>47</cp:revision>
  <dcterms:created xsi:type="dcterms:W3CDTF">2023-12-04T19:48:52Z</dcterms:created>
  <dcterms:modified xsi:type="dcterms:W3CDTF">2024-05-03T18:20:13Z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517dd99-8573-483a-8620-8f6f69c1291c_Enabled">
    <vt:lpwstr>true</vt:lpwstr>
  </property>
  <property fmtid="{D5CDD505-2E9C-101B-9397-08002B2CF9AE}" pid="3" name="MSIP_Label_5517dd99-8573-483a-8620-8f6f69c1291c_SetDate">
    <vt:lpwstr>2024-01-03T18:29:56Z</vt:lpwstr>
  </property>
  <property fmtid="{D5CDD505-2E9C-101B-9397-08002B2CF9AE}" pid="4" name="MSIP_Label_5517dd99-8573-483a-8620-8f6f69c1291c_Method">
    <vt:lpwstr>Standard</vt:lpwstr>
  </property>
  <property fmtid="{D5CDD505-2E9C-101B-9397-08002B2CF9AE}" pid="5" name="MSIP_Label_5517dd99-8573-483a-8620-8f6f69c1291c_Name">
    <vt:lpwstr>General</vt:lpwstr>
  </property>
  <property fmtid="{D5CDD505-2E9C-101B-9397-08002B2CF9AE}" pid="6" name="MSIP_Label_5517dd99-8573-483a-8620-8f6f69c1291c_SiteId">
    <vt:lpwstr>ada0782c-5f34-4003-b5d6-3187f30aecdd</vt:lpwstr>
  </property>
  <property fmtid="{D5CDD505-2E9C-101B-9397-08002B2CF9AE}" pid="7" name="MSIP_Label_5517dd99-8573-483a-8620-8f6f69c1291c_ActionId">
    <vt:lpwstr>d0d7ac0a-f94d-4bf8-a996-f946146de34e</vt:lpwstr>
  </property>
  <property fmtid="{D5CDD505-2E9C-101B-9397-08002B2CF9AE}" pid="8" name="MSIP_Label_5517dd99-8573-483a-8620-8f6f69c1291c_ContentBits">
    <vt:lpwstr>0</vt:lpwstr>
  </property>
</Properties>
</file>