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65" r:id="rId5"/>
    <p:sldId id="274" r:id="rId6"/>
    <p:sldId id="266" r:id="rId7"/>
    <p:sldId id="262" r:id="rId8"/>
    <p:sldId id="269" r:id="rId9"/>
    <p:sldId id="270" r:id="rId10"/>
    <p:sldId id="272" r:id="rId11"/>
    <p:sldId id="268" r:id="rId12"/>
    <p:sldId id="271" r:id="rId13"/>
    <p:sldId id="273" r:id="rId14"/>
    <p:sldId id="275" r:id="rId15"/>
    <p:sldId id="26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2B96DE-3DB7-B9D0-6C3C-BC7772A63661}" v="226" dt="2025-05-22T03:21:59.091"/>
    <p1510:client id="{7578287B-13C2-D75B-10DA-F471FCBFB0CA}" v="18" dt="2025-05-22T00:32:52.683"/>
    <p1510:client id="{AE5897D1-CDF5-90FE-D570-B8DEC6270B17}" v="45" dt="2025-05-22T02:20:17.380"/>
    <p1510:client id="{F356C6CC-9F76-8EE0-7895-F4B9F28D6F65}" v="1344" dt="2025-05-22T01:37:42.7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athan Gipson" userId="S::jonathan.gipson@northmemorial.com::cfe5e8af-f7ca-4a4a-831a-855ce312e3c8" providerId="AD" clId="Web-{7578287B-13C2-D75B-10DA-F471FCBFB0CA}"/>
    <pc:docChg chg="addSld modSld">
      <pc:chgData name="Jonathan Gipson" userId="S::jonathan.gipson@northmemorial.com::cfe5e8af-f7ca-4a4a-831a-855ce312e3c8" providerId="AD" clId="Web-{7578287B-13C2-D75B-10DA-F471FCBFB0CA}" dt="2025-05-22T00:32:52.683" v="15" actId="20577"/>
      <pc:docMkLst>
        <pc:docMk/>
      </pc:docMkLst>
      <pc:sldChg chg="modSp">
        <pc:chgData name="Jonathan Gipson" userId="S::jonathan.gipson@northmemorial.com::cfe5e8af-f7ca-4a4a-831a-855ce312e3c8" providerId="AD" clId="Web-{7578287B-13C2-D75B-10DA-F471FCBFB0CA}" dt="2025-05-22T00:32:42.324" v="11" actId="20577"/>
        <pc:sldMkLst>
          <pc:docMk/>
          <pc:sldMk cId="109857222" sldId="256"/>
        </pc:sldMkLst>
        <pc:spChg chg="mod">
          <ac:chgData name="Jonathan Gipson" userId="S::jonathan.gipson@northmemorial.com::cfe5e8af-f7ca-4a4a-831a-855ce312e3c8" providerId="AD" clId="Web-{7578287B-13C2-D75B-10DA-F471FCBFB0CA}" dt="2025-05-22T00:31:36.590" v="0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Jonathan Gipson" userId="S::jonathan.gipson@northmemorial.com::cfe5e8af-f7ca-4a4a-831a-855ce312e3c8" providerId="AD" clId="Web-{7578287B-13C2-D75B-10DA-F471FCBFB0CA}" dt="2025-05-22T00:32:42.324" v="11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addSp modSp new">
        <pc:chgData name="Jonathan Gipson" userId="S::jonathan.gipson@northmemorial.com::cfe5e8af-f7ca-4a4a-831a-855ce312e3c8" providerId="AD" clId="Web-{7578287B-13C2-D75B-10DA-F471FCBFB0CA}" dt="2025-05-22T00:32:52.683" v="15" actId="20577"/>
        <pc:sldMkLst>
          <pc:docMk/>
          <pc:sldMk cId="1057341710" sldId="257"/>
        </pc:sldMkLst>
        <pc:spChg chg="add mod">
          <ac:chgData name="Jonathan Gipson" userId="S::jonathan.gipson@northmemorial.com::cfe5e8af-f7ca-4a4a-831a-855ce312e3c8" providerId="AD" clId="Web-{7578287B-13C2-D75B-10DA-F471FCBFB0CA}" dt="2025-05-22T00:32:52.683" v="15" actId="20577"/>
          <ac:spMkLst>
            <pc:docMk/>
            <pc:sldMk cId="1057341710" sldId="257"/>
            <ac:spMk id="4" creationId="{6214CC2D-F3A9-4EB3-29AD-ECF8CFEA0351}"/>
          </ac:spMkLst>
        </pc:spChg>
      </pc:sldChg>
    </pc:docChg>
  </pc:docChgLst>
  <pc:docChgLst>
    <pc:chgData name="Jonathan Gipson" userId="S::jonathan.gipson@northmemorial.com::cfe5e8af-f7ca-4a4a-831a-855ce312e3c8" providerId="AD" clId="Web-{F356C6CC-9F76-8EE0-7895-F4B9F28D6F65}"/>
    <pc:docChg chg="addSld delSld modSld sldOrd">
      <pc:chgData name="Jonathan Gipson" userId="S::jonathan.gipson@northmemorial.com::cfe5e8af-f7ca-4a4a-831a-855ce312e3c8" providerId="AD" clId="Web-{F356C6CC-9F76-8EE0-7895-F4B9F28D6F65}" dt="2025-05-22T01:37:42.782" v="1326" actId="20577"/>
      <pc:docMkLst>
        <pc:docMk/>
      </pc:docMkLst>
      <pc:sldChg chg="del">
        <pc:chgData name="Jonathan Gipson" userId="S::jonathan.gipson@northmemorial.com::cfe5e8af-f7ca-4a4a-831a-855ce312e3c8" providerId="AD" clId="Web-{F356C6CC-9F76-8EE0-7895-F4B9F28D6F65}" dt="2025-05-22T00:34:13.542" v="5"/>
        <pc:sldMkLst>
          <pc:docMk/>
          <pc:sldMk cId="1057341710" sldId="257"/>
        </pc:sldMkLst>
      </pc:sldChg>
      <pc:sldChg chg="modSp add">
        <pc:chgData name="Jonathan Gipson" userId="S::jonathan.gipson@northmemorial.com::cfe5e8af-f7ca-4a4a-831a-855ce312e3c8" providerId="AD" clId="Web-{F356C6CC-9F76-8EE0-7895-F4B9F28D6F65}" dt="2025-05-22T00:55:24.508" v="590" actId="20577"/>
        <pc:sldMkLst>
          <pc:docMk/>
          <pc:sldMk cId="3691288264" sldId="262"/>
        </pc:sldMkLst>
        <pc:spChg chg="mod">
          <ac:chgData name="Jonathan Gipson" userId="S::jonathan.gipson@northmemorial.com::cfe5e8af-f7ca-4a4a-831a-855ce312e3c8" providerId="AD" clId="Web-{F356C6CC-9F76-8EE0-7895-F4B9F28D6F65}" dt="2025-05-22T00:46:54.709" v="437" actId="20577"/>
          <ac:spMkLst>
            <pc:docMk/>
            <pc:sldMk cId="3691288264" sldId="262"/>
            <ac:spMk id="5" creationId="{353CC19B-85BF-8243-76A3-683E0A5B158A}"/>
          </ac:spMkLst>
        </pc:spChg>
        <pc:spChg chg="mod">
          <ac:chgData name="Jonathan Gipson" userId="S::jonathan.gipson@northmemorial.com::cfe5e8af-f7ca-4a4a-831a-855ce312e3c8" providerId="AD" clId="Web-{F356C6CC-9F76-8EE0-7895-F4B9F28D6F65}" dt="2025-05-22T00:55:24.508" v="590" actId="20577"/>
          <ac:spMkLst>
            <pc:docMk/>
            <pc:sldMk cId="3691288264" sldId="262"/>
            <ac:spMk id="6" creationId="{F141E673-2F61-FF5B-D9E5-A9D5CC29813C}"/>
          </ac:spMkLst>
        </pc:spChg>
      </pc:sldChg>
      <pc:sldChg chg="modSp add">
        <pc:chgData name="Jonathan Gipson" userId="S::jonathan.gipson@northmemorial.com::cfe5e8af-f7ca-4a4a-831a-855ce312e3c8" providerId="AD" clId="Web-{F356C6CC-9F76-8EE0-7895-F4B9F28D6F65}" dt="2025-05-22T00:34:34.152" v="12" actId="20577"/>
        <pc:sldMkLst>
          <pc:docMk/>
          <pc:sldMk cId="2094314533" sldId="263"/>
        </pc:sldMkLst>
        <pc:spChg chg="mod">
          <ac:chgData name="Jonathan Gipson" userId="S::jonathan.gipson@northmemorial.com::cfe5e8af-f7ca-4a4a-831a-855ce312e3c8" providerId="AD" clId="Web-{F356C6CC-9F76-8EE0-7895-F4B9F28D6F65}" dt="2025-05-22T00:34:34.152" v="12" actId="20577"/>
          <ac:spMkLst>
            <pc:docMk/>
            <pc:sldMk cId="2094314533" sldId="263"/>
            <ac:spMk id="6" creationId="{F141E673-2F61-FF5B-D9E5-A9D5CC29813C}"/>
          </ac:spMkLst>
        </pc:spChg>
      </pc:sldChg>
      <pc:sldChg chg="modSp add">
        <pc:chgData name="Jonathan Gipson" userId="S::jonathan.gipson@northmemorial.com::cfe5e8af-f7ca-4a4a-831a-855ce312e3c8" providerId="AD" clId="Web-{F356C6CC-9F76-8EE0-7895-F4B9F28D6F65}" dt="2025-05-22T00:37:09.876" v="123" actId="20577"/>
        <pc:sldMkLst>
          <pc:docMk/>
          <pc:sldMk cId="501461351" sldId="264"/>
        </pc:sldMkLst>
        <pc:spChg chg="mod">
          <ac:chgData name="Jonathan Gipson" userId="S::jonathan.gipson@northmemorial.com::cfe5e8af-f7ca-4a4a-831a-855ce312e3c8" providerId="AD" clId="Web-{F356C6CC-9F76-8EE0-7895-F4B9F28D6F65}" dt="2025-05-22T00:37:09.876" v="123" actId="20577"/>
          <ac:spMkLst>
            <pc:docMk/>
            <pc:sldMk cId="501461351" sldId="264"/>
            <ac:spMk id="5" creationId="{353CC19B-85BF-8243-76A3-683E0A5B158A}"/>
          </ac:spMkLst>
        </pc:spChg>
        <pc:spChg chg="mod">
          <ac:chgData name="Jonathan Gipson" userId="S::jonathan.gipson@northmemorial.com::cfe5e8af-f7ca-4a4a-831a-855ce312e3c8" providerId="AD" clId="Web-{F356C6CC-9F76-8EE0-7895-F4B9F28D6F65}" dt="2025-05-22T00:37:03.314" v="114" actId="20577"/>
          <ac:spMkLst>
            <pc:docMk/>
            <pc:sldMk cId="501461351" sldId="264"/>
            <ac:spMk id="6" creationId="{F141E673-2F61-FF5B-D9E5-A9D5CC29813C}"/>
          </ac:spMkLst>
        </pc:spChg>
      </pc:sldChg>
      <pc:sldChg chg="modSp add">
        <pc:chgData name="Jonathan Gipson" userId="S::jonathan.gipson@northmemorial.com::cfe5e8af-f7ca-4a4a-831a-855ce312e3c8" providerId="AD" clId="Web-{F356C6CC-9F76-8EE0-7895-F4B9F28D6F65}" dt="2025-05-22T00:44:41.111" v="313" actId="20577"/>
        <pc:sldMkLst>
          <pc:docMk/>
          <pc:sldMk cId="1535965326" sldId="265"/>
        </pc:sldMkLst>
        <pc:spChg chg="mod">
          <ac:chgData name="Jonathan Gipson" userId="S::jonathan.gipson@northmemorial.com::cfe5e8af-f7ca-4a4a-831a-855ce312e3c8" providerId="AD" clId="Web-{F356C6CC-9F76-8EE0-7895-F4B9F28D6F65}" dt="2025-05-22T00:37:26.408" v="130" actId="20577"/>
          <ac:spMkLst>
            <pc:docMk/>
            <pc:sldMk cId="1535965326" sldId="265"/>
            <ac:spMk id="5" creationId="{353CC19B-85BF-8243-76A3-683E0A5B158A}"/>
          </ac:spMkLst>
        </pc:spChg>
        <pc:spChg chg="mod">
          <ac:chgData name="Jonathan Gipson" userId="S::jonathan.gipson@northmemorial.com::cfe5e8af-f7ca-4a4a-831a-855ce312e3c8" providerId="AD" clId="Web-{F356C6CC-9F76-8EE0-7895-F4B9F28D6F65}" dt="2025-05-22T00:44:41.111" v="313" actId="20577"/>
          <ac:spMkLst>
            <pc:docMk/>
            <pc:sldMk cId="1535965326" sldId="265"/>
            <ac:spMk id="6" creationId="{F141E673-2F61-FF5B-D9E5-A9D5CC29813C}"/>
          </ac:spMkLst>
        </pc:spChg>
        <pc:spChg chg="mod">
          <ac:chgData name="Jonathan Gipson" userId="S::jonathan.gipson@northmemorial.com::cfe5e8af-f7ca-4a4a-831a-855ce312e3c8" providerId="AD" clId="Web-{F356C6CC-9F76-8EE0-7895-F4B9F28D6F65}" dt="2025-05-22T00:44:00.438" v="299" actId="20577"/>
          <ac:spMkLst>
            <pc:docMk/>
            <pc:sldMk cId="1535965326" sldId="265"/>
            <ac:spMk id="8" creationId="{4303B03C-4496-22CE-D28D-E7E7DF84EFF2}"/>
          </ac:spMkLst>
        </pc:spChg>
      </pc:sldChg>
      <pc:sldChg chg="modSp add">
        <pc:chgData name="Jonathan Gipson" userId="S::jonathan.gipson@northmemorial.com::cfe5e8af-f7ca-4a4a-831a-855ce312e3c8" providerId="AD" clId="Web-{F356C6CC-9F76-8EE0-7895-F4B9F28D6F65}" dt="2025-05-22T00:46:46.147" v="424" actId="20577"/>
        <pc:sldMkLst>
          <pc:docMk/>
          <pc:sldMk cId="950333769" sldId="266"/>
        </pc:sldMkLst>
        <pc:spChg chg="mod">
          <ac:chgData name="Jonathan Gipson" userId="S::jonathan.gipson@northmemorial.com::cfe5e8af-f7ca-4a4a-831a-855ce312e3c8" providerId="AD" clId="Web-{F356C6CC-9F76-8EE0-7895-F4B9F28D6F65}" dt="2025-05-22T00:42:58.233" v="268" actId="20577"/>
          <ac:spMkLst>
            <pc:docMk/>
            <pc:sldMk cId="950333769" sldId="266"/>
            <ac:spMk id="5" creationId="{353CC19B-85BF-8243-76A3-683E0A5B158A}"/>
          </ac:spMkLst>
        </pc:spChg>
        <pc:spChg chg="mod">
          <ac:chgData name="Jonathan Gipson" userId="S::jonathan.gipson@northmemorial.com::cfe5e8af-f7ca-4a4a-831a-855ce312e3c8" providerId="AD" clId="Web-{F356C6CC-9F76-8EE0-7895-F4B9F28D6F65}" dt="2025-05-22T00:46:46.147" v="424" actId="20577"/>
          <ac:spMkLst>
            <pc:docMk/>
            <pc:sldMk cId="950333769" sldId="266"/>
            <ac:spMk id="6" creationId="{F141E673-2F61-FF5B-D9E5-A9D5CC29813C}"/>
          </ac:spMkLst>
        </pc:spChg>
      </pc:sldChg>
      <pc:sldChg chg="new ord">
        <pc:chgData name="Jonathan Gipson" userId="S::jonathan.gipson@northmemorial.com::cfe5e8af-f7ca-4a4a-831a-855ce312e3c8" providerId="AD" clId="Web-{F356C6CC-9F76-8EE0-7895-F4B9F28D6F65}" dt="2025-05-22T01:00:11.596" v="767"/>
        <pc:sldMkLst>
          <pc:docMk/>
          <pc:sldMk cId="2227446090" sldId="267"/>
        </pc:sldMkLst>
      </pc:sldChg>
      <pc:sldChg chg="modSp add ord">
        <pc:chgData name="Jonathan Gipson" userId="S::jonathan.gipson@northmemorial.com::cfe5e8af-f7ca-4a4a-831a-855ce312e3c8" providerId="AD" clId="Web-{F356C6CC-9F76-8EE0-7895-F4B9F28D6F65}" dt="2025-05-22T01:15:20.182" v="1014" actId="20577"/>
        <pc:sldMkLst>
          <pc:docMk/>
          <pc:sldMk cId="2732617494" sldId="268"/>
        </pc:sldMkLst>
        <pc:spChg chg="mod">
          <ac:chgData name="Jonathan Gipson" userId="S::jonathan.gipson@northmemorial.com::cfe5e8af-f7ca-4a4a-831a-855ce312e3c8" providerId="AD" clId="Web-{F356C6CC-9F76-8EE0-7895-F4B9F28D6F65}" dt="2025-05-22T01:11:51.737" v="985" actId="20577"/>
          <ac:spMkLst>
            <pc:docMk/>
            <pc:sldMk cId="2732617494" sldId="268"/>
            <ac:spMk id="5" creationId="{353CC19B-85BF-8243-76A3-683E0A5B158A}"/>
          </ac:spMkLst>
        </pc:spChg>
        <pc:spChg chg="mod">
          <ac:chgData name="Jonathan Gipson" userId="S::jonathan.gipson@northmemorial.com::cfe5e8af-f7ca-4a4a-831a-855ce312e3c8" providerId="AD" clId="Web-{F356C6CC-9F76-8EE0-7895-F4B9F28D6F65}" dt="2025-05-22T01:15:20.182" v="1014" actId="20577"/>
          <ac:spMkLst>
            <pc:docMk/>
            <pc:sldMk cId="2732617494" sldId="268"/>
            <ac:spMk id="6" creationId="{F141E673-2F61-FF5B-D9E5-A9D5CC29813C}"/>
          </ac:spMkLst>
        </pc:spChg>
        <pc:spChg chg="mod">
          <ac:chgData name="Jonathan Gipson" userId="S::jonathan.gipson@northmemorial.com::cfe5e8af-f7ca-4a4a-831a-855ce312e3c8" providerId="AD" clId="Web-{F356C6CC-9F76-8EE0-7895-F4B9F28D6F65}" dt="2025-05-22T01:11:50.581" v="983" actId="20577"/>
          <ac:spMkLst>
            <pc:docMk/>
            <pc:sldMk cId="2732617494" sldId="268"/>
            <ac:spMk id="7" creationId="{38CBC062-7543-B685-D004-5F602D6855EC}"/>
          </ac:spMkLst>
        </pc:spChg>
      </pc:sldChg>
      <pc:sldChg chg="modSp add">
        <pc:chgData name="Jonathan Gipson" userId="S::jonathan.gipson@northmemorial.com::cfe5e8af-f7ca-4a4a-831a-855ce312e3c8" providerId="AD" clId="Web-{F356C6CC-9F76-8EE0-7895-F4B9F28D6F65}" dt="2025-05-22T00:56:43.652" v="618" actId="20577"/>
        <pc:sldMkLst>
          <pc:docMk/>
          <pc:sldMk cId="2660045965" sldId="269"/>
        </pc:sldMkLst>
        <pc:spChg chg="mod">
          <ac:chgData name="Jonathan Gipson" userId="S::jonathan.gipson@northmemorial.com::cfe5e8af-f7ca-4a4a-831a-855ce312e3c8" providerId="AD" clId="Web-{F356C6CC-9F76-8EE0-7895-F4B9F28D6F65}" dt="2025-05-22T00:55:40.431" v="592" actId="20577"/>
          <ac:spMkLst>
            <pc:docMk/>
            <pc:sldMk cId="2660045965" sldId="269"/>
            <ac:spMk id="5" creationId="{353CC19B-85BF-8243-76A3-683E0A5B158A}"/>
          </ac:spMkLst>
        </pc:spChg>
        <pc:spChg chg="mod">
          <ac:chgData name="Jonathan Gipson" userId="S::jonathan.gipson@northmemorial.com::cfe5e8af-f7ca-4a4a-831a-855ce312e3c8" providerId="AD" clId="Web-{F356C6CC-9F76-8EE0-7895-F4B9F28D6F65}" dt="2025-05-22T00:56:43.652" v="618" actId="20577"/>
          <ac:spMkLst>
            <pc:docMk/>
            <pc:sldMk cId="2660045965" sldId="269"/>
            <ac:spMk id="6" creationId="{F141E673-2F61-FF5B-D9E5-A9D5CC29813C}"/>
          </ac:spMkLst>
        </pc:spChg>
      </pc:sldChg>
      <pc:sldChg chg="modSp add">
        <pc:chgData name="Jonathan Gipson" userId="S::jonathan.gipson@northmemorial.com::cfe5e8af-f7ca-4a4a-831a-855ce312e3c8" providerId="AD" clId="Web-{F356C6CC-9F76-8EE0-7895-F4B9F28D6F65}" dt="2025-05-22T00:59:29.048" v="764" actId="20577"/>
        <pc:sldMkLst>
          <pc:docMk/>
          <pc:sldMk cId="3978031294" sldId="270"/>
        </pc:sldMkLst>
        <pc:spChg chg="mod">
          <ac:chgData name="Jonathan Gipson" userId="S::jonathan.gipson@northmemorial.com::cfe5e8af-f7ca-4a4a-831a-855ce312e3c8" providerId="AD" clId="Web-{F356C6CC-9F76-8EE0-7895-F4B9F28D6F65}" dt="2025-05-22T00:57:16.481" v="636" actId="20577"/>
          <ac:spMkLst>
            <pc:docMk/>
            <pc:sldMk cId="3978031294" sldId="270"/>
            <ac:spMk id="5" creationId="{353CC19B-85BF-8243-76A3-683E0A5B158A}"/>
          </ac:spMkLst>
        </pc:spChg>
        <pc:spChg chg="mod">
          <ac:chgData name="Jonathan Gipson" userId="S::jonathan.gipson@northmemorial.com::cfe5e8af-f7ca-4a4a-831a-855ce312e3c8" providerId="AD" clId="Web-{F356C6CC-9F76-8EE0-7895-F4B9F28D6F65}" dt="2025-05-22T00:59:29.048" v="764" actId="20577"/>
          <ac:spMkLst>
            <pc:docMk/>
            <pc:sldMk cId="3978031294" sldId="270"/>
            <ac:spMk id="6" creationId="{F141E673-2F61-FF5B-D9E5-A9D5CC29813C}"/>
          </ac:spMkLst>
        </pc:spChg>
        <pc:spChg chg="mod">
          <ac:chgData name="Jonathan Gipson" userId="S::jonathan.gipson@northmemorial.com::cfe5e8af-f7ca-4a4a-831a-855ce312e3c8" providerId="AD" clId="Web-{F356C6CC-9F76-8EE0-7895-F4B9F28D6F65}" dt="2025-05-22T00:57:11.137" v="635" actId="20577"/>
          <ac:spMkLst>
            <pc:docMk/>
            <pc:sldMk cId="3978031294" sldId="270"/>
            <ac:spMk id="7" creationId="{38CBC062-7543-B685-D004-5F602D6855EC}"/>
          </ac:spMkLst>
        </pc:spChg>
      </pc:sldChg>
      <pc:sldChg chg="modSp add ord">
        <pc:chgData name="Jonathan Gipson" userId="S::jonathan.gipson@northmemorial.com::cfe5e8af-f7ca-4a4a-831a-855ce312e3c8" providerId="AD" clId="Web-{F356C6CC-9F76-8EE0-7895-F4B9F28D6F65}" dt="2025-05-22T01:26:18.924" v="1140" actId="20577"/>
        <pc:sldMkLst>
          <pc:docMk/>
          <pc:sldMk cId="1049791920" sldId="271"/>
        </pc:sldMkLst>
        <pc:spChg chg="mod">
          <ac:chgData name="Jonathan Gipson" userId="S::jonathan.gipson@northmemorial.com::cfe5e8af-f7ca-4a4a-831a-855ce312e3c8" providerId="AD" clId="Web-{F356C6CC-9F76-8EE0-7895-F4B9F28D6F65}" dt="2025-05-22T01:20:19.052" v="1128" actId="20577"/>
          <ac:spMkLst>
            <pc:docMk/>
            <pc:sldMk cId="1049791920" sldId="271"/>
            <ac:spMk id="5" creationId="{353CC19B-85BF-8243-76A3-683E0A5B158A}"/>
          </ac:spMkLst>
        </pc:spChg>
        <pc:spChg chg="mod">
          <ac:chgData name="Jonathan Gipson" userId="S::jonathan.gipson@northmemorial.com::cfe5e8af-f7ca-4a4a-831a-855ce312e3c8" providerId="AD" clId="Web-{F356C6CC-9F76-8EE0-7895-F4B9F28D6F65}" dt="2025-05-22T01:26:18.924" v="1140" actId="20577"/>
          <ac:spMkLst>
            <pc:docMk/>
            <pc:sldMk cId="1049791920" sldId="271"/>
            <ac:spMk id="6" creationId="{F141E673-2F61-FF5B-D9E5-A9D5CC29813C}"/>
          </ac:spMkLst>
        </pc:spChg>
      </pc:sldChg>
      <pc:sldChg chg="modSp add">
        <pc:chgData name="Jonathan Gipson" userId="S::jonathan.gipson@northmemorial.com::cfe5e8af-f7ca-4a4a-831a-855ce312e3c8" providerId="AD" clId="Web-{F356C6CC-9F76-8EE0-7895-F4B9F28D6F65}" dt="2025-05-22T01:07:58.159" v="887" actId="20577"/>
        <pc:sldMkLst>
          <pc:docMk/>
          <pc:sldMk cId="2401034183" sldId="272"/>
        </pc:sldMkLst>
        <pc:spChg chg="mod">
          <ac:chgData name="Jonathan Gipson" userId="S::jonathan.gipson@northmemorial.com::cfe5e8af-f7ca-4a4a-831a-855ce312e3c8" providerId="AD" clId="Web-{F356C6CC-9F76-8EE0-7895-F4B9F28D6F65}" dt="2025-05-22T01:00:33.081" v="769" actId="20577"/>
          <ac:spMkLst>
            <pc:docMk/>
            <pc:sldMk cId="2401034183" sldId="272"/>
            <ac:spMk id="5" creationId="{353CC19B-85BF-8243-76A3-683E0A5B158A}"/>
          </ac:spMkLst>
        </pc:spChg>
        <pc:spChg chg="mod">
          <ac:chgData name="Jonathan Gipson" userId="S::jonathan.gipson@northmemorial.com::cfe5e8af-f7ca-4a4a-831a-855ce312e3c8" providerId="AD" clId="Web-{F356C6CC-9F76-8EE0-7895-F4B9F28D6F65}" dt="2025-05-22T01:07:58.159" v="887" actId="20577"/>
          <ac:spMkLst>
            <pc:docMk/>
            <pc:sldMk cId="2401034183" sldId="272"/>
            <ac:spMk id="6" creationId="{F141E673-2F61-FF5B-D9E5-A9D5CC29813C}"/>
          </ac:spMkLst>
        </pc:spChg>
      </pc:sldChg>
      <pc:sldChg chg="modSp add">
        <pc:chgData name="Jonathan Gipson" userId="S::jonathan.gipson@northmemorial.com::cfe5e8af-f7ca-4a4a-831a-855ce312e3c8" providerId="AD" clId="Web-{F356C6CC-9F76-8EE0-7895-F4B9F28D6F65}" dt="2025-05-22T01:37:42.782" v="1326" actId="20577"/>
        <pc:sldMkLst>
          <pc:docMk/>
          <pc:sldMk cId="241699504" sldId="273"/>
        </pc:sldMkLst>
        <pc:spChg chg="mod">
          <ac:chgData name="Jonathan Gipson" userId="S::jonathan.gipson@northmemorial.com::cfe5e8af-f7ca-4a4a-831a-855ce312e3c8" providerId="AD" clId="Web-{F356C6CC-9F76-8EE0-7895-F4B9F28D6F65}" dt="2025-05-22T01:36:21.465" v="1272" actId="20577"/>
          <ac:spMkLst>
            <pc:docMk/>
            <pc:sldMk cId="241699504" sldId="273"/>
            <ac:spMk id="5" creationId="{353CC19B-85BF-8243-76A3-683E0A5B158A}"/>
          </ac:spMkLst>
        </pc:spChg>
        <pc:spChg chg="mod">
          <ac:chgData name="Jonathan Gipson" userId="S::jonathan.gipson@northmemorial.com::cfe5e8af-f7ca-4a4a-831a-855ce312e3c8" providerId="AD" clId="Web-{F356C6CC-9F76-8EE0-7895-F4B9F28D6F65}" dt="2025-05-22T01:37:42.782" v="1326" actId="20577"/>
          <ac:spMkLst>
            <pc:docMk/>
            <pc:sldMk cId="241699504" sldId="273"/>
            <ac:spMk id="6" creationId="{F141E673-2F61-FF5B-D9E5-A9D5CC29813C}"/>
          </ac:spMkLst>
        </pc:spChg>
      </pc:sldChg>
      <pc:sldChg chg="modSp add replId">
        <pc:chgData name="Jonathan Gipson" userId="S::jonathan.gipson@northmemorial.com::cfe5e8af-f7ca-4a4a-831a-855ce312e3c8" providerId="AD" clId="Web-{F356C6CC-9F76-8EE0-7895-F4B9F28D6F65}" dt="2025-05-22T01:36:10.902" v="1268" actId="20577"/>
        <pc:sldMkLst>
          <pc:docMk/>
          <pc:sldMk cId="2125591556" sldId="274"/>
        </pc:sldMkLst>
        <pc:spChg chg="mod">
          <ac:chgData name="Jonathan Gipson" userId="S::jonathan.gipson@northmemorial.com::cfe5e8af-f7ca-4a4a-831a-855ce312e3c8" providerId="AD" clId="Web-{F356C6CC-9F76-8EE0-7895-F4B9F28D6F65}" dt="2025-05-22T01:36:10.902" v="1268" actId="20577"/>
          <ac:spMkLst>
            <pc:docMk/>
            <pc:sldMk cId="2125591556" sldId="274"/>
            <ac:spMk id="6" creationId="{AFC4A9A8-1655-5D4D-71B1-1215077968A6}"/>
          </ac:spMkLst>
        </pc:spChg>
        <pc:spChg chg="mod">
          <ac:chgData name="Jonathan Gipson" userId="S::jonathan.gipson@northmemorial.com::cfe5e8af-f7ca-4a4a-831a-855ce312e3c8" providerId="AD" clId="Web-{F356C6CC-9F76-8EE0-7895-F4B9F28D6F65}" dt="2025-05-22T01:31:57.893" v="1259" actId="20577"/>
          <ac:spMkLst>
            <pc:docMk/>
            <pc:sldMk cId="2125591556" sldId="274"/>
            <ac:spMk id="8" creationId="{69E31072-C84B-0213-EA5E-0777709BF793}"/>
          </ac:spMkLst>
        </pc:spChg>
      </pc:sldChg>
    </pc:docChg>
  </pc:docChgLst>
  <pc:docChgLst>
    <pc:chgData name="Jonathan Gipson" userId="S::jonathan.gipson@northmemorial.com::cfe5e8af-f7ca-4a4a-831a-855ce312e3c8" providerId="AD" clId="Web-{AE5897D1-CDF5-90FE-D570-B8DEC6270B17}"/>
    <pc:docChg chg="modSld">
      <pc:chgData name="Jonathan Gipson" userId="S::jonathan.gipson@northmemorial.com::cfe5e8af-f7ca-4a4a-831a-855ce312e3c8" providerId="AD" clId="Web-{AE5897D1-CDF5-90FE-D570-B8DEC6270B17}" dt="2025-05-22T02:20:17.380" v="53" actId="20577"/>
      <pc:docMkLst>
        <pc:docMk/>
      </pc:docMkLst>
      <pc:sldChg chg="modSp">
        <pc:chgData name="Jonathan Gipson" userId="S::jonathan.gipson@northmemorial.com::cfe5e8af-f7ca-4a4a-831a-855ce312e3c8" providerId="AD" clId="Web-{AE5897D1-CDF5-90FE-D570-B8DEC6270B17}" dt="2025-05-22T02:20:17.380" v="53" actId="20577"/>
        <pc:sldMkLst>
          <pc:docMk/>
          <pc:sldMk cId="3691288264" sldId="262"/>
        </pc:sldMkLst>
        <pc:spChg chg="mod">
          <ac:chgData name="Jonathan Gipson" userId="S::jonathan.gipson@northmemorial.com::cfe5e8af-f7ca-4a4a-831a-855ce312e3c8" providerId="AD" clId="Web-{AE5897D1-CDF5-90FE-D570-B8DEC6270B17}" dt="2025-05-22T02:20:17.380" v="53" actId="20577"/>
          <ac:spMkLst>
            <pc:docMk/>
            <pc:sldMk cId="3691288264" sldId="262"/>
            <ac:spMk id="6" creationId="{F141E673-2F61-FF5B-D9E5-A9D5CC29813C}"/>
          </ac:spMkLst>
        </pc:spChg>
        <pc:spChg chg="mod">
          <ac:chgData name="Jonathan Gipson" userId="S::jonathan.gipson@northmemorial.com::cfe5e8af-f7ca-4a4a-831a-855ce312e3c8" providerId="AD" clId="Web-{AE5897D1-CDF5-90FE-D570-B8DEC6270B17}" dt="2025-05-22T02:19:50.661" v="51" actId="20577"/>
          <ac:spMkLst>
            <pc:docMk/>
            <pc:sldMk cId="3691288264" sldId="262"/>
            <ac:spMk id="8" creationId="{4303B03C-4496-22CE-D28D-E7E7DF84EFF2}"/>
          </ac:spMkLst>
        </pc:spChg>
      </pc:sldChg>
    </pc:docChg>
  </pc:docChgLst>
  <pc:docChgLst>
    <pc:chgData name="Jonathan Gipson" userId="S::jonathan.gipson@northmemorial.com::cfe5e8af-f7ca-4a4a-831a-855ce312e3c8" providerId="AD" clId="Web-{422B96DE-3DB7-B9D0-6C3C-BC7772A63661}"/>
    <pc:docChg chg="addSld modSld">
      <pc:chgData name="Jonathan Gipson" userId="S::jonathan.gipson@northmemorial.com::cfe5e8af-f7ca-4a4a-831a-855ce312e3c8" providerId="AD" clId="Web-{422B96DE-3DB7-B9D0-6C3C-BC7772A63661}" dt="2025-05-22T03:20:07.708" v="225" actId="20577"/>
      <pc:docMkLst>
        <pc:docMk/>
      </pc:docMkLst>
      <pc:sldChg chg="modSp">
        <pc:chgData name="Jonathan Gipson" userId="S::jonathan.gipson@northmemorial.com::cfe5e8af-f7ca-4a4a-831a-855ce312e3c8" providerId="AD" clId="Web-{422B96DE-3DB7-B9D0-6C3C-BC7772A63661}" dt="2025-05-22T03:20:07.708" v="225" actId="20577"/>
        <pc:sldMkLst>
          <pc:docMk/>
          <pc:sldMk cId="1535965326" sldId="265"/>
        </pc:sldMkLst>
        <pc:spChg chg="mod">
          <ac:chgData name="Jonathan Gipson" userId="S::jonathan.gipson@northmemorial.com::cfe5e8af-f7ca-4a4a-831a-855ce312e3c8" providerId="AD" clId="Web-{422B96DE-3DB7-B9D0-6C3C-BC7772A63661}" dt="2025-05-22T03:20:07.708" v="225" actId="20577"/>
          <ac:spMkLst>
            <pc:docMk/>
            <pc:sldMk cId="1535965326" sldId="265"/>
            <ac:spMk id="6" creationId="{F141E673-2F61-FF5B-D9E5-A9D5CC29813C}"/>
          </ac:spMkLst>
        </pc:spChg>
        <pc:spChg chg="mod">
          <ac:chgData name="Jonathan Gipson" userId="S::jonathan.gipson@northmemorial.com::cfe5e8af-f7ca-4a4a-831a-855ce312e3c8" providerId="AD" clId="Web-{422B96DE-3DB7-B9D0-6C3C-BC7772A63661}" dt="2025-05-22T03:19:31.111" v="223" actId="20577"/>
          <ac:spMkLst>
            <pc:docMk/>
            <pc:sldMk cId="1535965326" sldId="265"/>
            <ac:spMk id="8" creationId="{4303B03C-4496-22CE-D28D-E7E7DF84EFF2}"/>
          </ac:spMkLst>
        </pc:spChg>
      </pc:sldChg>
      <pc:sldChg chg="modSp">
        <pc:chgData name="Jonathan Gipson" userId="S::jonathan.gipson@northmemorial.com::cfe5e8af-f7ca-4a4a-831a-855ce312e3c8" providerId="AD" clId="Web-{422B96DE-3DB7-B9D0-6C3C-BC7772A63661}" dt="2025-05-22T03:02:40.476" v="4" actId="20577"/>
        <pc:sldMkLst>
          <pc:docMk/>
          <pc:sldMk cId="241699504" sldId="273"/>
        </pc:sldMkLst>
        <pc:spChg chg="mod">
          <ac:chgData name="Jonathan Gipson" userId="S::jonathan.gipson@northmemorial.com::cfe5e8af-f7ca-4a4a-831a-855ce312e3c8" providerId="AD" clId="Web-{422B96DE-3DB7-B9D0-6C3C-BC7772A63661}" dt="2025-05-22T03:02:40.476" v="4" actId="20577"/>
          <ac:spMkLst>
            <pc:docMk/>
            <pc:sldMk cId="241699504" sldId="273"/>
            <ac:spMk id="6" creationId="{F141E673-2F61-FF5B-D9E5-A9D5CC29813C}"/>
          </ac:spMkLst>
        </pc:spChg>
      </pc:sldChg>
      <pc:sldChg chg="modSp add replId">
        <pc:chgData name="Jonathan Gipson" userId="S::jonathan.gipson@northmemorial.com::cfe5e8af-f7ca-4a4a-831a-855ce312e3c8" providerId="AD" clId="Web-{422B96DE-3DB7-B9D0-6C3C-BC7772A63661}" dt="2025-05-22T03:10:09.899" v="210" actId="20577"/>
        <pc:sldMkLst>
          <pc:docMk/>
          <pc:sldMk cId="64758878" sldId="275"/>
        </pc:sldMkLst>
        <pc:spChg chg="mod">
          <ac:chgData name="Jonathan Gipson" userId="S::jonathan.gipson@northmemorial.com::cfe5e8af-f7ca-4a4a-831a-855ce312e3c8" providerId="AD" clId="Web-{422B96DE-3DB7-B9D0-6C3C-BC7772A63661}" dt="2025-05-22T03:04:37.191" v="13" actId="20577"/>
          <ac:spMkLst>
            <pc:docMk/>
            <pc:sldMk cId="64758878" sldId="275"/>
            <ac:spMk id="5" creationId="{B3556EDC-903E-4DD3-910A-19C2BBCF0783}"/>
          </ac:spMkLst>
        </pc:spChg>
        <pc:spChg chg="mod">
          <ac:chgData name="Jonathan Gipson" userId="S::jonathan.gipson@northmemorial.com::cfe5e8af-f7ca-4a4a-831a-855ce312e3c8" providerId="AD" clId="Web-{422B96DE-3DB7-B9D0-6C3C-BC7772A63661}" dt="2025-05-22T03:10:09.899" v="210" actId="20577"/>
          <ac:spMkLst>
            <pc:docMk/>
            <pc:sldMk cId="64758878" sldId="275"/>
            <ac:spMk id="6" creationId="{1DC72458-9559-9FE0-D374-236789CEF2B2}"/>
          </ac:spMkLst>
        </pc:spChg>
        <pc:spChg chg="mod">
          <ac:chgData name="Jonathan Gipson" userId="S::jonathan.gipson@northmemorial.com::cfe5e8af-f7ca-4a4a-831a-855ce312e3c8" providerId="AD" clId="Web-{422B96DE-3DB7-B9D0-6C3C-BC7772A63661}" dt="2025-05-22T03:09:30.459" v="199" actId="20577"/>
          <ac:spMkLst>
            <pc:docMk/>
            <pc:sldMk cId="64758878" sldId="275"/>
            <ac:spMk id="8" creationId="{BA549D4F-E352-4A90-A5C8-6FA169355AB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MMRTAC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dirty="0"/>
              <a:t>TQIP Collaborative</a:t>
            </a:r>
          </a:p>
          <a:p>
            <a:r>
              <a:rPr lang="en-US" sz="3600" dirty="0"/>
              <a:t>5/22/25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76CC44-B845-54C4-DF42-BB7A0445A1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462D593-AA4A-EC9D-0C34-F6A61FB98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 – MMRTAC TQIP COLLABORATIVE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3CC19B-85BF-8243-76A3-683E0A5B15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Data Managment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41E673-2F61-FF5B-D9E5-A9D5CC29813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fontAlgn="base"/>
            <a:r>
              <a:rPr lang="en-US" dirty="0">
                <a:solidFill>
                  <a:srgbClr val="555555"/>
                </a:solidFill>
                <a:latin typeface="inherit"/>
              </a:rPr>
              <a:t>Separate PI coordinator? (advanced )</a:t>
            </a:r>
          </a:p>
          <a:p>
            <a:r>
              <a:rPr lang="en-US" dirty="0">
                <a:solidFill>
                  <a:srgbClr val="555555"/>
                </a:solidFill>
                <a:latin typeface="inherit"/>
              </a:rPr>
              <a:t>Each Center manages own data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solidFill>
                  <a:srgbClr val="555555"/>
                </a:solidFill>
                <a:latin typeface="inherit"/>
              </a:rPr>
              <a:t>Responsible for data integrity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solidFill>
                  <a:srgbClr val="555555"/>
                </a:solidFill>
                <a:latin typeface="inherit"/>
              </a:rPr>
              <a:t>Responsible submit corrections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solidFill>
                  <a:srgbClr val="555555"/>
                </a:solidFill>
                <a:latin typeface="inherit"/>
              </a:rPr>
              <a:t>Modify data collection if custom data elements desired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8CBC062-7543-B685-D004-5F602D6855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303B03C-4496-22CE-D28D-E7E7DF84EFF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1026" name="Picture 2" descr="Minnesota Metropolitan Regional Trauma Advisor Committee MMRTAC">
            <a:extLst>
              <a:ext uri="{FF2B5EF4-FFF2-40B4-BE49-F238E27FC236}">
                <a16:creationId xmlns:a16="http://schemas.microsoft.com/office/drawing/2014/main" id="{FEF7442C-C5A8-6A6C-5617-A7963AF728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14173" y="1858989"/>
            <a:ext cx="4018430" cy="3924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1034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76CC44-B845-54C4-DF42-BB7A0445A1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462D593-AA4A-EC9D-0C34-F6A61FB98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 – MMRTAC TQIP COLLABORATIVE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3CC19B-85BF-8243-76A3-683E0A5B15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Maintain Momentum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41E673-2F61-FF5B-D9E5-A9D5CC29813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fontAlgn="base"/>
            <a:r>
              <a:rPr lang="en-US" dirty="0">
                <a:solidFill>
                  <a:srgbClr val="555555"/>
                </a:solidFill>
                <a:latin typeface="inherit"/>
              </a:rPr>
              <a:t>Early and Sustained engagement of TPM</a:t>
            </a:r>
            <a:endParaRPr lang="en-US" dirty="0"/>
          </a:p>
          <a:p>
            <a:r>
              <a:rPr lang="en-US" dirty="0">
                <a:solidFill>
                  <a:srgbClr val="555555"/>
                </a:solidFill>
                <a:latin typeface="inherit"/>
              </a:rPr>
              <a:t>CME opportunity?</a:t>
            </a:r>
          </a:p>
          <a:p>
            <a:r>
              <a:rPr lang="en-US" dirty="0">
                <a:solidFill>
                  <a:srgbClr val="555555"/>
                </a:solidFill>
                <a:latin typeface="inherit"/>
              </a:rPr>
              <a:t>Setting Timelines for deliverables</a:t>
            </a:r>
            <a:endParaRPr lang="en-US"/>
          </a:p>
          <a:p>
            <a:r>
              <a:rPr lang="en-US" dirty="0">
                <a:solidFill>
                  <a:srgbClr val="555555"/>
                </a:solidFill>
                <a:latin typeface="inherit"/>
              </a:rPr>
              <a:t>Regular Meetings</a:t>
            </a:r>
          </a:p>
          <a:p>
            <a:r>
              <a:rPr lang="en-US" dirty="0">
                <a:solidFill>
                  <a:srgbClr val="555555"/>
                </a:solidFill>
                <a:latin typeface="inherit"/>
              </a:rPr>
              <a:t>Reporting Structure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8CBC062-7543-B685-D004-5F602D6855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303B03C-4496-22CE-D28D-E7E7DF84EFF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1026" name="Picture 2" descr="Minnesota Metropolitan Regional Trauma Advisor Committee MMRTAC">
            <a:extLst>
              <a:ext uri="{FF2B5EF4-FFF2-40B4-BE49-F238E27FC236}">
                <a16:creationId xmlns:a16="http://schemas.microsoft.com/office/drawing/2014/main" id="{FEF7442C-C5A8-6A6C-5617-A7963AF728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14173" y="1858989"/>
            <a:ext cx="4018430" cy="3924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2617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76CC44-B845-54C4-DF42-BB7A0445A1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462D593-AA4A-EC9D-0C34-F6A61FB98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 – MMRTAC TQIP COLLABORATIVE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3CC19B-85BF-8243-76A3-683E0A5B15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SMART PI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41E673-2F61-FF5B-D9E5-A9D5CC29813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fontAlgn="base"/>
            <a:r>
              <a:rPr lang="en-US" dirty="0">
                <a:solidFill>
                  <a:srgbClr val="555555"/>
                </a:solidFill>
                <a:latin typeface="inherit"/>
              </a:rPr>
              <a:t>Specific- target of improvement</a:t>
            </a:r>
          </a:p>
          <a:p>
            <a:r>
              <a:rPr lang="en-US" dirty="0">
                <a:solidFill>
                  <a:srgbClr val="555555"/>
                </a:solidFill>
                <a:latin typeface="inherit"/>
              </a:rPr>
              <a:t>Measurable- how measure success</a:t>
            </a:r>
          </a:p>
          <a:p>
            <a:r>
              <a:rPr lang="en-US" dirty="0">
                <a:solidFill>
                  <a:srgbClr val="555555"/>
                </a:solidFill>
                <a:latin typeface="inherit"/>
              </a:rPr>
              <a:t>Assignable and Achievable ( Who at centers work on change)</a:t>
            </a:r>
          </a:p>
          <a:p>
            <a:r>
              <a:rPr lang="en-US" dirty="0">
                <a:solidFill>
                  <a:srgbClr val="555555"/>
                </a:solidFill>
                <a:latin typeface="inherit"/>
              </a:rPr>
              <a:t> Realistic- given resources</a:t>
            </a:r>
          </a:p>
          <a:p>
            <a:r>
              <a:rPr lang="en-US" dirty="0">
                <a:solidFill>
                  <a:srgbClr val="555555"/>
                </a:solidFill>
                <a:latin typeface="inherit"/>
              </a:rPr>
              <a:t>Time Frame- when goal achieved </a:t>
            </a:r>
            <a:endParaRPr lang="en-US" dirty="0"/>
          </a:p>
          <a:p>
            <a:endParaRPr lang="en-US" dirty="0">
              <a:solidFill>
                <a:srgbClr val="555555"/>
              </a:solidFill>
              <a:latin typeface="inherit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8CBC062-7543-B685-D004-5F602D6855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303B03C-4496-22CE-D28D-E7E7DF84EFF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1026" name="Picture 2" descr="Minnesota Metropolitan Regional Trauma Advisor Committee MMRTAC">
            <a:extLst>
              <a:ext uri="{FF2B5EF4-FFF2-40B4-BE49-F238E27FC236}">
                <a16:creationId xmlns:a16="http://schemas.microsoft.com/office/drawing/2014/main" id="{FEF7442C-C5A8-6A6C-5617-A7963AF728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14173" y="1858989"/>
            <a:ext cx="4018430" cy="3924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97919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76CC44-B845-54C4-DF42-BB7A0445A1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462D593-AA4A-EC9D-0C34-F6A61FB98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 – MMRTAC TQIP COLLABORATIVE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3CC19B-85BF-8243-76A3-683E0A5B15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Semi Annual Report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41E673-2F61-FF5B-D9E5-A9D5CC29813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fontAlgn="base"/>
            <a:r>
              <a:rPr lang="en-US" dirty="0">
                <a:solidFill>
                  <a:srgbClr val="555555"/>
                </a:solidFill>
                <a:latin typeface="inherit"/>
              </a:rPr>
              <a:t>Mirror current TQIP report</a:t>
            </a:r>
          </a:p>
          <a:p>
            <a:r>
              <a:rPr lang="en-US" dirty="0">
                <a:solidFill>
                  <a:srgbClr val="555555"/>
                </a:solidFill>
                <a:latin typeface="inherit"/>
              </a:rPr>
              <a:t>Aggregate MMRTAC report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solidFill>
                  <a:srgbClr val="555555"/>
                </a:solidFill>
                <a:latin typeface="inherit"/>
              </a:rPr>
              <a:t>Blinded</a:t>
            </a:r>
          </a:p>
          <a:p>
            <a:r>
              <a:rPr lang="en-US" dirty="0">
                <a:solidFill>
                  <a:srgbClr val="555555"/>
                </a:solidFill>
                <a:latin typeface="inherit"/>
              </a:rPr>
              <a:t>MMRTAC vs all other centers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8CBC062-7543-B685-D004-5F602D6855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303B03C-4496-22CE-D28D-E7E7DF84EFF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1026" name="Picture 2" descr="Minnesota Metropolitan Regional Trauma Advisor Committee MMRTAC">
            <a:extLst>
              <a:ext uri="{FF2B5EF4-FFF2-40B4-BE49-F238E27FC236}">
                <a16:creationId xmlns:a16="http://schemas.microsoft.com/office/drawing/2014/main" id="{FEF7442C-C5A8-6A6C-5617-A7963AF728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14173" y="1858989"/>
            <a:ext cx="4018430" cy="3924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6995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591D14-27A7-3D93-6A0F-DBA8510F5A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CDFC68B-4A3D-C05A-B0FD-67DDC8C05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 – MMRTAC TQIP COLLABORATIVE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556EDC-903E-4DD3-910A-19C2BBCF07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Next up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C72458-9559-9FE0-D374-236789CEF2B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fontAlgn="base"/>
            <a:r>
              <a:rPr lang="en-US" dirty="0">
                <a:solidFill>
                  <a:srgbClr val="555555"/>
                </a:solidFill>
                <a:latin typeface="inherit"/>
              </a:rPr>
              <a:t>Submit completed TQIP Collaborative Information Form</a:t>
            </a:r>
          </a:p>
          <a:p>
            <a:r>
              <a:rPr lang="en-US" dirty="0">
                <a:solidFill>
                  <a:srgbClr val="555555"/>
                </a:solidFill>
                <a:latin typeface="inherit"/>
              </a:rPr>
              <a:t>Participate initial informational  conference call TQIP staff and collaborative leaders</a:t>
            </a:r>
          </a:p>
          <a:p>
            <a:r>
              <a:rPr lang="en-US" dirty="0">
                <a:solidFill>
                  <a:srgbClr val="555555"/>
                </a:solidFill>
                <a:latin typeface="inherit"/>
              </a:rPr>
              <a:t>Execute TQIP Collaborative Agreement</a:t>
            </a:r>
          </a:p>
          <a:p>
            <a:r>
              <a:rPr lang="en-US" dirty="0">
                <a:solidFill>
                  <a:srgbClr val="555555"/>
                </a:solidFill>
                <a:latin typeface="inherit"/>
              </a:rPr>
              <a:t>Payment</a:t>
            </a:r>
          </a:p>
          <a:p>
            <a:r>
              <a:rPr lang="en-US" dirty="0">
                <a:solidFill>
                  <a:srgbClr val="555555"/>
                </a:solidFill>
                <a:latin typeface="inherit"/>
              </a:rPr>
              <a:t>Collaborative Hospitals sign TQIP Collaborative contract addendum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AD37AA4-B98B-5809-0BA3-8647443BE0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A549D4F-E352-4A90-A5C8-6FA169355AB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  <p:pic>
        <p:nvPicPr>
          <p:cNvPr id="1026" name="Picture 2" descr="Minnesota Metropolitan Regional Trauma Advisor Committee MMRTAC">
            <a:extLst>
              <a:ext uri="{FF2B5EF4-FFF2-40B4-BE49-F238E27FC236}">
                <a16:creationId xmlns:a16="http://schemas.microsoft.com/office/drawing/2014/main" id="{B4A56B26-A043-E6C3-DED6-C8FE51C8D7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14173" y="1858989"/>
            <a:ext cx="4018430" cy="3924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7588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1C293-F5B8-5131-CA9B-DE819D847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C7BCD4-E1CE-9B60-3E94-BF5DC87369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C0CEA5-8DC6-F9C6-2E49-E3411DAFF97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288397-7615-2E13-BBFC-E7719A8C30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128C1D-595E-A9E8-4C06-AF6811BB624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446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76CC44-B845-54C4-DF42-BB7A0445A1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462D593-AA4A-EC9D-0C34-F6A61FB98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 – MMRTAC TQIP COLLABORATIVE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3CC19B-85BF-8243-76A3-683E0A5B15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Update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41E673-2F61-FF5B-D9E5-A9D5CC29813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fontAlgn="base"/>
            <a:r>
              <a:rPr lang="en-US" dirty="0">
                <a:solidFill>
                  <a:srgbClr val="555555"/>
                </a:solidFill>
                <a:latin typeface="inherit"/>
              </a:rPr>
              <a:t>Reviewed ACS Collaborative toolkit</a:t>
            </a:r>
          </a:p>
          <a:p>
            <a:r>
              <a:rPr lang="en-US" dirty="0">
                <a:solidFill>
                  <a:srgbClr val="555555"/>
                </a:solidFill>
                <a:latin typeface="inherit"/>
              </a:rPr>
              <a:t>Summary "lessons learned"</a:t>
            </a:r>
          </a:p>
          <a:p>
            <a:r>
              <a:rPr lang="en-US" dirty="0">
                <a:solidFill>
                  <a:srgbClr val="555555"/>
                </a:solidFill>
                <a:latin typeface="inherit"/>
              </a:rPr>
              <a:t>Outlined next steps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8CBC062-7543-B685-D004-5F602D6855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303B03C-4496-22CE-D28D-E7E7DF84EFF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1026" name="Picture 2" descr="Minnesota Metropolitan Regional Trauma Advisor Committee MMRTAC">
            <a:extLst>
              <a:ext uri="{FF2B5EF4-FFF2-40B4-BE49-F238E27FC236}">
                <a16:creationId xmlns:a16="http://schemas.microsoft.com/office/drawing/2014/main" id="{FEF7442C-C5A8-6A6C-5617-A7963AF728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14173" y="1858989"/>
            <a:ext cx="4018430" cy="3924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4314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76CC44-B845-54C4-DF42-BB7A0445A1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462D593-AA4A-EC9D-0C34-F6A61FB98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 – MMRTAC TQIP COLLABORATIVE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3CC19B-85BF-8243-76A3-683E0A5B15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Road Map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41E673-2F61-FF5B-D9E5-A9D5CC29813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fontAlgn="base">
              <a:buNone/>
            </a:pPr>
            <a:r>
              <a:rPr lang="en-US" dirty="0">
                <a:solidFill>
                  <a:srgbClr val="555555"/>
                </a:solidFill>
                <a:latin typeface="inherit"/>
              </a:rPr>
              <a:t>Leadership</a:t>
            </a:r>
          </a:p>
          <a:p>
            <a:pPr marL="0" indent="0">
              <a:buNone/>
            </a:pPr>
            <a:r>
              <a:rPr lang="en-US" dirty="0">
                <a:solidFill>
                  <a:srgbClr val="555555"/>
                </a:solidFill>
                <a:latin typeface="inherit"/>
              </a:rPr>
              <a:t>Engagement</a:t>
            </a:r>
          </a:p>
          <a:p>
            <a:pPr marL="0" indent="0">
              <a:buNone/>
            </a:pPr>
            <a:r>
              <a:rPr lang="en-US" dirty="0">
                <a:solidFill>
                  <a:srgbClr val="555555"/>
                </a:solidFill>
                <a:latin typeface="inherit"/>
              </a:rPr>
              <a:t>Infrastructure</a:t>
            </a:r>
          </a:p>
          <a:p>
            <a:pPr marL="0" indent="0">
              <a:buNone/>
            </a:pPr>
            <a:r>
              <a:rPr lang="en-US" dirty="0">
                <a:solidFill>
                  <a:srgbClr val="555555"/>
                </a:solidFill>
                <a:latin typeface="inherit"/>
              </a:rPr>
              <a:t>Funding</a:t>
            </a:r>
          </a:p>
          <a:p>
            <a:pPr marL="0" indent="0">
              <a:buNone/>
            </a:pPr>
            <a:r>
              <a:rPr lang="en-US" dirty="0">
                <a:solidFill>
                  <a:srgbClr val="555555"/>
                </a:solidFill>
                <a:latin typeface="inherit"/>
              </a:rPr>
              <a:t>Performance Improvement</a:t>
            </a:r>
          </a:p>
          <a:p>
            <a:pPr marL="0" indent="0">
              <a:buNone/>
            </a:pPr>
            <a:r>
              <a:rPr lang="en-US" dirty="0">
                <a:solidFill>
                  <a:srgbClr val="555555"/>
                </a:solidFill>
                <a:latin typeface="inherit"/>
              </a:rPr>
              <a:t>Data Management</a:t>
            </a:r>
          </a:p>
          <a:p>
            <a:pPr marL="0" indent="0">
              <a:buNone/>
            </a:pPr>
            <a:r>
              <a:rPr lang="en-US" dirty="0">
                <a:solidFill>
                  <a:srgbClr val="555555"/>
                </a:solidFill>
                <a:latin typeface="inherit"/>
              </a:rPr>
              <a:t>Sustaining Momentum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8CBC062-7543-B685-D004-5F602D6855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303B03C-4496-22CE-D28D-E7E7DF84EFF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1026" name="Picture 2" descr="Minnesota Metropolitan Regional Trauma Advisor Committee MMRTAC">
            <a:extLst>
              <a:ext uri="{FF2B5EF4-FFF2-40B4-BE49-F238E27FC236}">
                <a16:creationId xmlns:a16="http://schemas.microsoft.com/office/drawing/2014/main" id="{FEF7442C-C5A8-6A6C-5617-A7963AF728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14173" y="1858989"/>
            <a:ext cx="4018430" cy="3924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1461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76CC44-B845-54C4-DF42-BB7A0445A1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462D593-AA4A-EC9D-0C34-F6A61FB98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 – MMRTAC TQIP COLLABORATIVE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3CC19B-85BF-8243-76A3-683E0A5B15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Leadership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41E673-2F61-FF5B-D9E5-A9D5CC29813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fontAlgn="base"/>
            <a:r>
              <a:rPr lang="en-US" dirty="0">
                <a:solidFill>
                  <a:srgbClr val="555555"/>
                </a:solidFill>
                <a:latin typeface="inherit"/>
              </a:rPr>
              <a:t>We need to identify Champions from all Level 1 and 2 that wish to participate to serve as liaison to MMRTAC Collaborative</a:t>
            </a:r>
          </a:p>
          <a:p>
            <a:r>
              <a:rPr lang="en-US" dirty="0">
                <a:solidFill>
                  <a:srgbClr val="555555"/>
                </a:solidFill>
                <a:latin typeface="inherit"/>
              </a:rPr>
              <a:t>Mercy </a:t>
            </a:r>
          </a:p>
          <a:p>
            <a:r>
              <a:rPr lang="en-US" dirty="0">
                <a:solidFill>
                  <a:srgbClr val="555555"/>
                </a:solidFill>
                <a:latin typeface="inherit"/>
              </a:rPr>
              <a:t>HCMC    </a:t>
            </a:r>
            <a:endParaRPr lang="en-US"/>
          </a:p>
          <a:p>
            <a:r>
              <a:rPr lang="en-US" dirty="0">
                <a:solidFill>
                  <a:srgbClr val="555555"/>
                </a:solidFill>
                <a:latin typeface="inherit"/>
              </a:rPr>
              <a:t>Regions</a:t>
            </a:r>
          </a:p>
          <a:p>
            <a:r>
              <a:rPr lang="en-US" dirty="0">
                <a:solidFill>
                  <a:srgbClr val="555555"/>
                </a:solidFill>
                <a:latin typeface="inherit"/>
              </a:rPr>
              <a:t>North</a:t>
            </a:r>
          </a:p>
          <a:p>
            <a:r>
              <a:rPr lang="en-US" dirty="0">
                <a:solidFill>
                  <a:srgbClr val="555555"/>
                </a:solidFill>
                <a:latin typeface="inherit"/>
              </a:rPr>
              <a:t>*EMS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8CBC062-7543-B685-D004-5F602D6855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303B03C-4496-22CE-D28D-E7E7DF84EFF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  <p:pic>
        <p:nvPicPr>
          <p:cNvPr id="1026" name="Picture 2" descr="Minnesota Metropolitan Regional Trauma Advisor Committee MMRTAC">
            <a:extLst>
              <a:ext uri="{FF2B5EF4-FFF2-40B4-BE49-F238E27FC236}">
                <a16:creationId xmlns:a16="http://schemas.microsoft.com/office/drawing/2014/main" id="{FEF7442C-C5A8-6A6C-5617-A7963AF728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14173" y="1858989"/>
            <a:ext cx="4018430" cy="3924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5965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D3E177-51E7-9001-9B27-67DBC4C4CF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6FD11B7-A992-F2FC-1903-2323C36C9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 – MMRTAC TQIP COLLABORATIVE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37C8A0-9EF5-5E77-C2DC-B09C385145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Leadership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C4A9A8-1655-5D4D-71B1-1215077968A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 fontAlgn="base">
              <a:buNone/>
            </a:pPr>
            <a:r>
              <a:rPr lang="en-US" dirty="0">
                <a:solidFill>
                  <a:srgbClr val="555555"/>
                </a:solidFill>
                <a:latin typeface="inherit"/>
              </a:rPr>
              <a:t>We need to identify </a:t>
            </a:r>
          </a:p>
          <a:p>
            <a:pPr marL="514350" indent="-514350">
              <a:buAutoNum type="arabicParenR"/>
            </a:pPr>
            <a:r>
              <a:rPr lang="en-US" dirty="0">
                <a:solidFill>
                  <a:srgbClr val="555555"/>
                </a:solidFill>
                <a:latin typeface="inherit"/>
              </a:rPr>
              <a:t>Clinical Leader- Cheerleader</a:t>
            </a:r>
          </a:p>
          <a:p>
            <a:pPr marL="0" indent="0">
              <a:buNone/>
            </a:pPr>
            <a:r>
              <a:rPr lang="en-US" dirty="0">
                <a:solidFill>
                  <a:srgbClr val="555555"/>
                </a:solidFill>
                <a:latin typeface="inherit"/>
              </a:rPr>
              <a:t>      Engages TMDs, TPMs</a:t>
            </a:r>
          </a:p>
          <a:p>
            <a:pPr marL="0" indent="0">
              <a:buNone/>
            </a:pPr>
            <a:r>
              <a:rPr lang="en-US" dirty="0">
                <a:solidFill>
                  <a:srgbClr val="555555"/>
                </a:solidFill>
                <a:latin typeface="inherit"/>
              </a:rPr>
              <a:t>      Agenda Meetings</a:t>
            </a:r>
          </a:p>
          <a:p>
            <a:pPr marL="0" indent="0">
              <a:buNone/>
            </a:pPr>
            <a:r>
              <a:rPr lang="en-US" dirty="0">
                <a:solidFill>
                  <a:srgbClr val="555555"/>
                </a:solidFill>
                <a:latin typeface="inherit"/>
              </a:rPr>
              <a:t>         Facilitates Data review and PI     selection</a:t>
            </a:r>
          </a:p>
          <a:p>
            <a:pPr marL="514350" indent="-514350">
              <a:buAutoNum type="arabicParenR"/>
            </a:pPr>
            <a:r>
              <a:rPr lang="en-US" dirty="0">
                <a:solidFill>
                  <a:srgbClr val="555555"/>
                </a:solidFill>
                <a:latin typeface="inherit"/>
              </a:rPr>
              <a:t>Administrative Leader</a:t>
            </a:r>
          </a:p>
          <a:p>
            <a:pPr marL="971550" lvl="1" indent="-514350">
              <a:buFont typeface="Courier New" panose="020B0604020202020204" pitchFamily="34" charset="0"/>
              <a:buChar char="o"/>
            </a:pPr>
            <a:r>
              <a:rPr lang="en-US" dirty="0">
                <a:solidFill>
                  <a:srgbClr val="555555"/>
                </a:solidFill>
                <a:latin typeface="inherit"/>
              </a:rPr>
              <a:t>Works with ACS to coordinate track hospital participation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7F236BC-40EE-E2F2-8DDD-14A2479B93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9E31072-C84B-0213-EA5E-0777709BF79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  <p:pic>
        <p:nvPicPr>
          <p:cNvPr id="1026" name="Picture 2" descr="Minnesota Metropolitan Regional Trauma Advisor Committee MMRTAC">
            <a:extLst>
              <a:ext uri="{FF2B5EF4-FFF2-40B4-BE49-F238E27FC236}">
                <a16:creationId xmlns:a16="http://schemas.microsoft.com/office/drawing/2014/main" id="{4E0BE33E-6F84-137E-724A-6152C9DA6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14173" y="1858989"/>
            <a:ext cx="4018430" cy="3924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5591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76CC44-B845-54C4-DF42-BB7A0445A1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462D593-AA4A-EC9D-0C34-F6A61FB98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 – MMRTAC TQIP COLLABORATIVE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3CC19B-85BF-8243-76A3-683E0A5B15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Engagement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41E673-2F61-FF5B-D9E5-A9D5CC29813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fontAlgn="base"/>
            <a:r>
              <a:rPr lang="en-US" dirty="0">
                <a:solidFill>
                  <a:srgbClr val="555555"/>
                </a:solidFill>
                <a:latin typeface="inherit"/>
              </a:rPr>
              <a:t>Updates quarterly to MMRTAC</a:t>
            </a:r>
          </a:p>
          <a:p>
            <a:r>
              <a:rPr lang="en-US" dirty="0">
                <a:solidFill>
                  <a:srgbClr val="555555"/>
                </a:solidFill>
                <a:latin typeface="inherit"/>
              </a:rPr>
              <a:t>Pick topics based on reports that serve all of the MMRTAC</a:t>
            </a:r>
          </a:p>
          <a:p>
            <a:r>
              <a:rPr lang="en-US" dirty="0">
                <a:solidFill>
                  <a:srgbClr val="555555"/>
                </a:solidFill>
                <a:latin typeface="inherit"/>
              </a:rPr>
              <a:t>Collaborative meeting at TQIP</a:t>
            </a:r>
          </a:p>
          <a:p>
            <a:r>
              <a:rPr lang="en-US" dirty="0">
                <a:solidFill>
                  <a:srgbClr val="555555"/>
                </a:solidFill>
                <a:latin typeface="inherit"/>
              </a:rPr>
              <a:t>Participation at TQIP workshops</a:t>
            </a:r>
          </a:p>
          <a:p>
            <a:endParaRPr lang="en-US" dirty="0">
              <a:solidFill>
                <a:srgbClr val="555555"/>
              </a:solidFill>
              <a:latin typeface="inherit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8CBC062-7543-B685-D004-5F602D6855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303B03C-4496-22CE-D28D-E7E7DF84EFF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1026" name="Picture 2" descr="Minnesota Metropolitan Regional Trauma Advisor Committee MMRTAC">
            <a:extLst>
              <a:ext uri="{FF2B5EF4-FFF2-40B4-BE49-F238E27FC236}">
                <a16:creationId xmlns:a16="http://schemas.microsoft.com/office/drawing/2014/main" id="{FEF7442C-C5A8-6A6C-5617-A7963AF728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14173" y="1858989"/>
            <a:ext cx="4018430" cy="3924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0333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76CC44-B845-54C4-DF42-BB7A0445A1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462D593-AA4A-EC9D-0C34-F6A61FB98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 – MMRTAC TQIP COLLABORATIVE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3CC19B-85BF-8243-76A3-683E0A5B15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Infrastructure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41E673-2F61-FF5B-D9E5-A9D5CC29813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fontAlgn="base"/>
            <a:r>
              <a:rPr lang="en-US" dirty="0">
                <a:solidFill>
                  <a:srgbClr val="555555"/>
                </a:solidFill>
                <a:latin typeface="inherit"/>
              </a:rPr>
              <a:t>Existing Hospital's PI program</a:t>
            </a:r>
            <a:endParaRPr lang="en-US" dirty="0"/>
          </a:p>
          <a:p>
            <a:r>
              <a:rPr lang="en-US" dirty="0">
                <a:solidFill>
                  <a:srgbClr val="555555"/>
                </a:solidFill>
                <a:latin typeface="inherit"/>
              </a:rPr>
              <a:t>Registry / PI coordinator TPM/TMD</a:t>
            </a:r>
          </a:p>
          <a:p>
            <a:r>
              <a:rPr lang="en-US" dirty="0">
                <a:solidFill>
                  <a:srgbClr val="555555"/>
                </a:solidFill>
                <a:latin typeface="inherit"/>
              </a:rPr>
              <a:t>MMRTAC reporting</a:t>
            </a:r>
            <a:endParaRPr lang="en-US"/>
          </a:p>
          <a:p>
            <a:r>
              <a:rPr lang="en-US" dirty="0">
                <a:solidFill>
                  <a:srgbClr val="555555"/>
                </a:solidFill>
                <a:latin typeface="inherit"/>
              </a:rPr>
              <a:t>MN STAC reporting</a:t>
            </a:r>
          </a:p>
          <a:p>
            <a:r>
              <a:rPr lang="en-US" dirty="0">
                <a:solidFill>
                  <a:srgbClr val="555555"/>
                </a:solidFill>
                <a:latin typeface="inherit"/>
              </a:rPr>
              <a:t>Collaborative work meeting </a:t>
            </a:r>
            <a:endParaRPr lang="en-US">
              <a:solidFill>
                <a:srgbClr val="000000"/>
              </a:solidFill>
              <a:latin typeface="Aptos" panose="020B0004020202020204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solidFill>
                  <a:srgbClr val="555555"/>
                </a:solidFill>
                <a:latin typeface="inherit"/>
              </a:rPr>
              <a:t>2-4 times a year In person  </a:t>
            </a:r>
            <a:r>
              <a:rPr lang="en-US">
                <a:solidFill>
                  <a:srgbClr val="555555"/>
                </a:solidFill>
                <a:latin typeface="inherit"/>
              </a:rPr>
              <a:t>@MMRTAC? Rotate </a:t>
            </a:r>
            <a:r>
              <a:rPr lang="en-US" dirty="0">
                <a:solidFill>
                  <a:srgbClr val="555555"/>
                </a:solidFill>
                <a:latin typeface="inherit"/>
              </a:rPr>
              <a:t>hospital ?</a:t>
            </a:r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8CBC062-7543-B685-D004-5F602D6855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303B03C-4496-22CE-D28D-E7E7DF84EFF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1026" name="Picture 2" descr="Minnesota Metropolitan Regional Trauma Advisor Committee MMRTAC">
            <a:extLst>
              <a:ext uri="{FF2B5EF4-FFF2-40B4-BE49-F238E27FC236}">
                <a16:creationId xmlns:a16="http://schemas.microsoft.com/office/drawing/2014/main" id="{FEF7442C-C5A8-6A6C-5617-A7963AF728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14173" y="1858989"/>
            <a:ext cx="4018430" cy="3924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1288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76CC44-B845-54C4-DF42-BB7A0445A1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462D593-AA4A-EC9D-0C34-F6A61FB98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 – MMRTAC TQIP COLLABORATIVE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3CC19B-85BF-8243-76A3-683E0A5B15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Funding 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41E673-2F61-FF5B-D9E5-A9D5CC29813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fontAlgn="base"/>
            <a:r>
              <a:rPr lang="en-US" dirty="0">
                <a:solidFill>
                  <a:srgbClr val="555555"/>
                </a:solidFill>
                <a:latin typeface="inherit"/>
              </a:rPr>
              <a:t>Thank you to Greg Hayes!</a:t>
            </a:r>
          </a:p>
          <a:p>
            <a:r>
              <a:rPr lang="en-US" dirty="0">
                <a:solidFill>
                  <a:srgbClr val="555555"/>
                </a:solidFill>
                <a:latin typeface="inherit"/>
              </a:rPr>
              <a:t>Future Grants?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8CBC062-7543-B685-D004-5F602D6855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303B03C-4496-22CE-D28D-E7E7DF84EFF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1026" name="Picture 2" descr="Minnesota Metropolitan Regional Trauma Advisor Committee MMRTAC">
            <a:extLst>
              <a:ext uri="{FF2B5EF4-FFF2-40B4-BE49-F238E27FC236}">
                <a16:creationId xmlns:a16="http://schemas.microsoft.com/office/drawing/2014/main" id="{FEF7442C-C5A8-6A6C-5617-A7963AF728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14173" y="1858989"/>
            <a:ext cx="4018430" cy="3924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0045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76CC44-B845-54C4-DF42-BB7A0445A1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462D593-AA4A-EC9D-0C34-F6A61FB98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 – MMRTAC TQIP COLLABORATIVE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3CC19B-85BF-8243-76A3-683E0A5B15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000" dirty="0"/>
              <a:t>Performance Improvement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41E673-2F61-FF5B-D9E5-A9D5CC29813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fontAlgn="base"/>
            <a:r>
              <a:rPr lang="en-US" dirty="0">
                <a:solidFill>
                  <a:srgbClr val="555555"/>
                </a:solidFill>
                <a:latin typeface="inherit"/>
              </a:rPr>
              <a:t>Picking the right project</a:t>
            </a:r>
          </a:p>
          <a:p>
            <a:r>
              <a:rPr lang="en-US" dirty="0">
                <a:solidFill>
                  <a:srgbClr val="555555"/>
                </a:solidFill>
                <a:latin typeface="inherit"/>
              </a:rPr>
              <a:t>Look for easy wins at first</a:t>
            </a:r>
          </a:p>
          <a:p>
            <a:r>
              <a:rPr lang="en-US" dirty="0">
                <a:solidFill>
                  <a:srgbClr val="555555"/>
                </a:solidFill>
                <a:latin typeface="inherit"/>
              </a:rPr>
              <a:t>Project all stakeholders already working on</a:t>
            </a:r>
          </a:p>
          <a:p>
            <a:r>
              <a:rPr lang="en-US" dirty="0">
                <a:solidFill>
                  <a:srgbClr val="555555"/>
                </a:solidFill>
                <a:latin typeface="inherit"/>
              </a:rPr>
              <a:t>MMRTAC relevance</a:t>
            </a:r>
          </a:p>
          <a:p>
            <a:r>
              <a:rPr lang="en-US" dirty="0">
                <a:solidFill>
                  <a:srgbClr val="555555"/>
                </a:solidFill>
                <a:latin typeface="inherit"/>
              </a:rPr>
              <a:t>Want to share wins with Hospital quality department and administration build support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8CBC062-7543-B685-D004-5F602D6855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303B03C-4496-22CE-D28D-E7E7DF84EFF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1026" name="Picture 2" descr="Minnesota Metropolitan Regional Trauma Advisor Committee MMRTAC">
            <a:extLst>
              <a:ext uri="{FF2B5EF4-FFF2-40B4-BE49-F238E27FC236}">
                <a16:creationId xmlns:a16="http://schemas.microsoft.com/office/drawing/2014/main" id="{FEF7442C-C5A8-6A6C-5617-A7963AF728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14173" y="1858989"/>
            <a:ext cx="4018430" cy="3924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8031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MMRTAC</vt:lpstr>
      <vt:lpstr>2025 – MMRTAC TQIP COLLABORATIVE</vt:lpstr>
      <vt:lpstr>2025 – MMRTAC TQIP COLLABORATIVE</vt:lpstr>
      <vt:lpstr>2025 – MMRTAC TQIP COLLABORATIVE</vt:lpstr>
      <vt:lpstr>2025 – MMRTAC TQIP COLLABORATIVE</vt:lpstr>
      <vt:lpstr>2025 – MMRTAC TQIP COLLABORATIVE</vt:lpstr>
      <vt:lpstr>2025 – MMRTAC TQIP COLLABORATIVE</vt:lpstr>
      <vt:lpstr>2025 – MMRTAC TQIP COLLABORATIVE</vt:lpstr>
      <vt:lpstr>2025 – MMRTAC TQIP COLLABORATIVE</vt:lpstr>
      <vt:lpstr>2025 – MMRTAC TQIP COLLABORATIVE</vt:lpstr>
      <vt:lpstr>2025 – MMRTAC TQIP COLLABORATIVE</vt:lpstr>
      <vt:lpstr>2025 – MMRTAC TQIP COLLABORATIVE</vt:lpstr>
      <vt:lpstr>2025 – MMRTAC TQIP COLLABORATIVE</vt:lpstr>
      <vt:lpstr>2025 – MMRTAC TQIP COLLABORATIVE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 </cp:lastModifiedBy>
  <cp:revision>582</cp:revision>
  <dcterms:created xsi:type="dcterms:W3CDTF">2013-07-15T20:26:40Z</dcterms:created>
  <dcterms:modified xsi:type="dcterms:W3CDTF">2025-05-22T03:21:59Z</dcterms:modified>
</cp:coreProperties>
</file>