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3" r:id="rId3"/>
    <p:sldId id="287" r:id="rId4"/>
    <p:sldId id="292" r:id="rId5"/>
    <p:sldId id="306" r:id="rId6"/>
    <p:sldId id="302" r:id="rId7"/>
    <p:sldId id="303" r:id="rId8"/>
    <p:sldId id="297" r:id="rId9"/>
    <p:sldId id="301" r:id="rId10"/>
    <p:sldId id="304" r:id="rId11"/>
    <p:sldId id="305" r:id="rId12"/>
    <p:sldId id="308" r:id="rId13"/>
    <p:sldId id="309" r:id="rId14"/>
    <p:sldId id="310" r:id="rId15"/>
    <p:sldId id="312" r:id="rId16"/>
    <p:sldId id="313" r:id="rId17"/>
    <p:sldId id="314" r:id="rId18"/>
    <p:sldId id="315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DC371-2851-4BBE-9402-F067800B498A}" v="14" dt="2026-05-27T20:08:15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CB39-C8CA-1948-E7A4-1E1927BE8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5E77A-0A2E-1765-A72F-0A4B632C5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AC62-D368-B4E9-AA82-4470A7DE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08155-7700-97DA-8394-F7115DA5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FD3E-2C85-0ECC-5930-3F1CECFF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8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626DA-20AC-4D71-150C-5B8A5F35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5A0DC-97AE-5315-FB25-DC3475DD9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B25A2-F22D-7FFC-8C2A-345CFB6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A0F65-7226-671A-DA17-4CA6885D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B07DC-5E5C-D0FD-89DD-0A3068BE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8EB34-6F7E-D2B5-D8F0-A88820D86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33D27-D689-335F-ED32-5FB3C98EA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AA7F5-3546-EACF-44AD-C2F8166D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E0FE6-C3A1-CF96-8EC1-3020985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7F921-456A-61CC-E58F-C02A5C6A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1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3E32-0716-39F9-C5A4-CE7FE393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A224C-3CC8-ACD8-F06A-C015EABE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A40DE-E0D8-E805-6104-2203F8CD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A342F-5A90-8B73-768B-609D0A51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8F16A-974E-1839-75EE-754295C7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8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0A33-6375-06E5-3D4A-B67EDABC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3AEB5-BD4C-B865-B9DC-CF1513414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AFEA6-5BD1-7BE0-6333-CAB86C00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1D415-AE5D-DB53-6D34-245E91AA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1D6EC-E880-996E-D114-0B2F0319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1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7656-63D6-A792-0CE6-289F605D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09945-CDD5-8C44-8D13-9D5D0F5A7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EED0D-0269-7707-5E96-06F1B9FBC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A1909-930B-73C6-F24D-45012A60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412E8-BEC3-E8C2-9527-2A5F5C65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CCFC4-AC4B-E6FB-37F1-AEFAC836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8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A923-072B-5B97-BBDC-A4755C71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1CEBA-9083-45CD-6CD0-F246149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7BA9D-4F71-77DA-EDB5-F30FFE7DE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E2A23-8037-EA50-F00B-245A9502E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2401C-79C6-34F5-8210-8A30A9925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C3B404-E76E-770C-EEE4-F6E58F2C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4F1F66-B39B-CEEF-F769-AA44EC4C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88343-27AD-1B51-EF91-751C7D2D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2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C6DF-2E51-E645-DA78-2A679755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240EE-EDA2-4E65-6F84-4867B4AE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A3E83-5078-69B0-26ED-A096E1A3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BDC9F-2BF0-C230-E873-FF06FC3C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4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D79F6-39A1-8774-D7FB-AD654FA4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4F487-1263-A585-3BAE-8348F766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82C13-06F1-457A-95C8-6A78701C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0FFE-A9F6-9A64-C073-5D3F22E8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7D7E7-074E-1D89-2846-E395115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AB49F-3421-52D8-20B1-B5E654E4A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F8B44-6895-E05B-6C89-BAE06461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26D1E-FC5F-8D1C-224F-95D1E8495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2EED6-7546-F70C-7308-89C5F45A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3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E31F-AF20-BAB5-7433-6B3657A4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48D459-25DC-4B08-F659-6C715B5BF4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F1AA1-7799-54E8-4FEC-431121F3F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9B7D-8A8C-21A6-28A3-D4CDF872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061DF-14CB-5057-45B2-55F2EB96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CE3EF-D366-3ECB-8D83-08C79D32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3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80091-3CA3-4067-8986-3B0E28F8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3DD00-0941-5BA5-9ABD-345DFFF12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4BCC0-E1DC-B67C-1D64-E549F596A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66F436-DC7F-4398-B0C7-5C587D739D2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59629-4AEF-9004-1179-EE72B6671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CACEE-59DB-F2A6-B6D0-CE070A957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2E6BC6C-4A83-4551-8FFE-1708120A6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3394C-4C38-9E93-3BD8-F84EA0297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36" y="590062"/>
            <a:ext cx="5141964" cy="2838938"/>
          </a:xfrm>
        </p:spPr>
        <p:txBody>
          <a:bodyPr>
            <a:normAutofit/>
          </a:bodyPr>
          <a:lstStyle/>
          <a:p>
            <a:pPr algn="l"/>
            <a:r>
              <a:rPr lang="en-US" sz="5600" dirty="0">
                <a:solidFill>
                  <a:srgbClr val="FFFFFF"/>
                </a:solidFill>
              </a:rPr>
              <a:t>MMRTAC</a:t>
            </a:r>
            <a:br>
              <a:rPr lang="en-US" sz="5600" dirty="0">
                <a:solidFill>
                  <a:srgbClr val="FFFFFF"/>
                </a:solidFill>
              </a:rPr>
            </a:br>
            <a:r>
              <a:rPr lang="en-US" sz="5600" dirty="0">
                <a:solidFill>
                  <a:srgbClr val="FFFFFF"/>
                </a:solidFill>
              </a:rPr>
              <a:t>TQIP Collaborative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C8419-11A0-EF22-F5AB-3821E7EB7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36" y="3505199"/>
            <a:ext cx="5141949" cy="119812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Spring Meeting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5/28/26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J Gipson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5EAE4E-5508-44B8-B920-1B8BA1D20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1794" y="1931746"/>
            <a:ext cx="465456" cy="581432"/>
            <a:chOff x="6741794" y="1931746"/>
            <a:chExt cx="465456" cy="581432"/>
          </a:xfrm>
          <a:solidFill>
            <a:srgbClr val="FFFFFF"/>
          </a:solidFill>
        </p:grpSpPr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57334" y="19317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16112" y="214158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1794" y="23854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4076C2C0-C5BD-4593-4CBB-E555E092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300" y="2244089"/>
            <a:ext cx="4171686" cy="40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4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140807-2182-4B9B-E4B2-06E0366A4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915B222-CF20-90FA-A6B3-8B0D2EBD6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88352E2-A566-3AEA-E512-104FD63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C177CDC-5B4C-12DA-9631-8066EA855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88399F-24F8-241E-F4D1-4B15088C0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584D21-60FF-D58E-124C-705557ECF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66E49-5C7E-F49E-A824-429BC98C7C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F79A2E79-AA3C-308F-1A8A-39FF5BC3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639" y="5030982"/>
            <a:ext cx="1870362" cy="18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F76C9B-C989-4302-64F7-E75532FD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93" y="2264326"/>
            <a:ext cx="10002646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7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DA7C1B-AD41-9B80-2888-85D622A68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BC27FBB-3D38-2BEE-A392-DC560E48A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A2D507-02A9-060D-04C3-AA5F6BFAA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12D409-B7FE-CCD0-61E2-C0520426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42180C1-E483-B058-ECB6-4697D0568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8D82BEF-BF25-49E6-1967-9A85FCC9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42A29-085A-C40D-D9F4-C4241C5A15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940555BD-16D1-5440-AC07-07AAE2F32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639" y="5030982"/>
            <a:ext cx="1870362" cy="18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E288F8-834A-ACAA-6CF0-21C6C8EE7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15" y="1631499"/>
            <a:ext cx="6844324" cy="52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4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40775-4660-F9CB-82F8-FF14E5761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D42A537-C24D-4A1A-FD8E-1E98CD35C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FD8B03-6A17-1223-1EE0-7F8BC0E10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87FD4C-D1BB-79B6-BB3B-4D613A1D2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B43A2D8-8D15-22DE-1FEF-7A08EC3AF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08ECBF-7352-2A0C-DB1E-B27A50DE6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2B473-FDB6-A44B-CDCE-98B8613A3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C6ECE4C5-0444-7664-5C6C-D871DA7E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639" y="5030982"/>
            <a:ext cx="1870362" cy="18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E5EF8A-D48C-51F9-8590-983F1A828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67" y="2169062"/>
            <a:ext cx="9573961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7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71686C-70A1-AD58-8D4B-6038F37BA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6B38BFF-AFBC-1FF4-7A45-65262C8F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E09D5A-A1D5-C95D-F747-C582762C3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4AEE131-5A3A-3556-6961-0FE90C302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7BA826E-7BCB-F2A9-6E3E-8D8FFF79E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A204DB-8B3E-0BC8-00C9-C5A79989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43850-5C05-3108-21E0-4C59971641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326EF81C-6F75-FF59-489A-7F7D9AE7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639" y="5030982"/>
            <a:ext cx="1870362" cy="18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4995BA-5A4F-D80B-F9DA-3862B96DA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093" y="1658191"/>
            <a:ext cx="6951965" cy="508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85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8D1CF-7CC2-DF33-7E9F-A5D1AF864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12C5C8-CD0B-8E66-EBE8-682FA0BB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08E195-E391-357B-89AA-5B732DFC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F96A8A-C9A5-F73C-9BFB-C19B6779F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24122D-5A99-1F0F-F874-5FC5F044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65B8AE3-D81C-A007-FC57-E6F804C66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4BF81-0A6B-37AE-2940-535B56AF6A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55478C91-9DE4-1FB7-3CCF-AA9F4AD70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639" y="5030982"/>
            <a:ext cx="1870362" cy="18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D8053C-EF14-446B-1FF5-AC9719369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946" y="1677112"/>
            <a:ext cx="6920910" cy="534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6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91656D-C843-50B2-227B-B6000FD0B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89E4706-F862-B133-88D8-158B36CB4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FE0769-6FE6-4838-39C0-8CA337E1B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335F92-3C60-9A44-A9E4-5DE3ACC6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9BCBF4F-6394-CDD4-A376-503C4EF2B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736BA19-B23D-141B-0E7F-A504D074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3CD4A-714D-198D-CF90-E9806C0BA9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D693185F-1FA4-4797-EC46-7A0E9F7E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639" y="5030982"/>
            <a:ext cx="1870362" cy="18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4981B1-A88D-803B-3E6F-F87C98B68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037" y="1603915"/>
            <a:ext cx="5505819" cy="52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E4D886-5F81-4F2A-AECA-D98FE8F1B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59D0229-7226-BA32-ABDD-B526C0110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9304F11-8940-E412-1A6E-7D8E0B084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9F2CFF3-68ED-2219-0D48-D0798A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8A27875-5548-D43D-272E-7D6F095A8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EA1A08C-F3E4-243F-D0A6-252F6820E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75410-6FBA-D001-A80E-3035BC7787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04CB6F5E-83DC-2B44-AA3C-94F799F50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639" y="5030982"/>
            <a:ext cx="1870362" cy="18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8479DE-3B7D-3B24-9FF7-88CCAEC41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22" y="2021534"/>
            <a:ext cx="8907118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68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E84D03-41E8-884F-F243-62D004807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8166B00-CD37-DA51-7E6F-B5593C6DF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984E10-8876-7CFC-02D1-5047410B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7C6B74-D1A5-2B6C-59D3-EB1EF6B8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B727A0D-2C6A-E8B7-1A7C-9DE3C9AA1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DBFEC7-C8B6-E355-57F4-28B7B448D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08EE2-D63A-A971-A685-0DFE17E082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0F5DE430-DC70-C8DE-7498-E0EE70F62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639" y="5030982"/>
            <a:ext cx="1870362" cy="18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ECB6D-DF13-4421-2D79-3B4816D93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318" y="1962239"/>
            <a:ext cx="8869013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6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912268-DF44-9C48-85E0-FCE61A4E1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D4461FA-9147-8614-6E2B-DDFC44C56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054C929-7891-E656-193E-1F4A744F4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720625-223B-B952-199B-EDD0D3D9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2F13A4-12C7-2C02-1196-3423B203C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1C54F7-E262-37CA-DA67-3DA4C5769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BD925-6276-80F4-1CB5-D2FC7192BA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EC028DA1-B6EB-954B-5130-4055C27DC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639" y="5030982"/>
            <a:ext cx="1870362" cy="18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C27260-D8C3-4492-F16F-6CCF408A9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64" y="1981292"/>
            <a:ext cx="8764223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0AF62B-8047-4B30-DE2F-D8CDBF7F9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85B25E-FC1F-0EEB-4457-8C474707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2DBE7339-245E-38AD-4D46-054AC9D6F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5943" y="266778"/>
            <a:ext cx="2680181" cy="26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D014F4-94F0-4F05-1D9A-669C652C2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051E6-45BE-CB99-F508-8938898D6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338" y="1787654"/>
            <a:ext cx="4820323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1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19E64-914D-F81F-BAAE-FEED0F524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2E17-D9F3-49E5-65E1-75C4CA86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MMRTAC TQIP Collaborative Spring 2026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5CFAF-B4ED-C17C-A993-974400D9FA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3D612E69-3EC0-1C50-DE75-AB8C1368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DB6A61-E247-0887-10EE-190D2A24F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78096-3051-BDD6-B334-F566858C1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9187" y="1825625"/>
            <a:ext cx="624002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First TQIP report</a:t>
            </a:r>
          </a:p>
          <a:p>
            <a:r>
              <a:rPr lang="en-US" dirty="0"/>
              <a:t>Overview and Highlights</a:t>
            </a:r>
          </a:p>
          <a:p>
            <a:r>
              <a:rPr lang="en-US" dirty="0"/>
              <a:t>How did we do?</a:t>
            </a:r>
          </a:p>
          <a:p>
            <a:pPr lvl="1"/>
            <a:r>
              <a:rPr lang="en-US" dirty="0"/>
              <a:t>Major Hospital Events</a:t>
            </a:r>
          </a:p>
          <a:p>
            <a:pPr lvl="1"/>
            <a:r>
              <a:rPr lang="en-US" dirty="0"/>
              <a:t>Risk Adjusted Mortality</a:t>
            </a:r>
          </a:p>
          <a:p>
            <a:r>
              <a:rPr lang="en-US" dirty="0"/>
              <a:t>Next steps- </a:t>
            </a:r>
          </a:p>
          <a:p>
            <a:pPr lvl="1"/>
            <a:r>
              <a:rPr lang="en-US" dirty="0"/>
              <a:t>Review the data</a:t>
            </a:r>
          </a:p>
          <a:p>
            <a:pPr lvl="1"/>
            <a:r>
              <a:rPr lang="en-US" dirty="0" err="1"/>
              <a:t>Indentify</a:t>
            </a:r>
            <a:r>
              <a:rPr lang="en-US" dirty="0"/>
              <a:t> opportunities PI project?</a:t>
            </a:r>
          </a:p>
          <a:p>
            <a:pPr lvl="1"/>
            <a:r>
              <a:rPr lang="en-US" dirty="0"/>
              <a:t>Identify Strengths Poster Presentation?</a:t>
            </a:r>
          </a:p>
          <a:p>
            <a:r>
              <a:rPr lang="en-US" dirty="0"/>
              <a:t>Working meeting 5/28/26</a:t>
            </a:r>
          </a:p>
          <a:p>
            <a:r>
              <a:rPr lang="en-US"/>
              <a:t>TQIP </a:t>
            </a:r>
            <a:r>
              <a:rPr lang="en-US" dirty="0"/>
              <a:t>Annual Meeting  11/13/26</a:t>
            </a:r>
          </a:p>
        </p:txBody>
      </p:sp>
    </p:spTree>
    <p:extLst>
      <p:ext uri="{BB962C8B-B14F-4D97-AF65-F5344CB8AC3E}">
        <p14:creationId xmlns:p14="http://schemas.microsoft.com/office/powerpoint/2010/main" val="264411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EB820-EEA9-B3A2-D92F-98BE20A64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5074-3BE5-5ED4-D7E5-CFD6DB41F4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DB12F074-5778-D991-BFF6-6D694924B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824BE-7DDD-1A0B-713F-2FBE6DC8C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492" y="1445387"/>
            <a:ext cx="7304907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4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5CC697-96E9-4A02-A793-6054D0D6C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3E1EE-063E-EC61-E36A-BAAC37A522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1801B6D1-77AA-AA58-99AF-705874FF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099" y="4758271"/>
            <a:ext cx="1935114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898981-568C-AC3E-B400-43626D162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686" y="1018494"/>
            <a:ext cx="4040744" cy="49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7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E46A29-74A3-1502-FD74-9B7D33E97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A497973-0497-5439-9C79-AAC6A2063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C4A078A-1A80-FC2D-D30D-362B4F569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EAB806-DAE3-FD8A-1B9F-F6E4F17A4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481EE4D-95D2-F957-4B23-F3E28DFF2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27C554E-5459-E4A3-4A7C-681E55450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4F23C-3C83-6343-12CF-72409F613F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C71C27F9-9A42-C084-A403-7574D1E75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639" y="5030982"/>
            <a:ext cx="1870362" cy="18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1C49E-1E8F-FF6A-1599-0B2CC3EC3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6" y="1795252"/>
            <a:ext cx="4906060" cy="266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1344EC-D205-1BD6-1DC9-28054B190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11" y="2185814"/>
            <a:ext cx="2867425" cy="2486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DDCE04-6D8A-0FD2-CD40-C81E969B4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09" y="4672186"/>
            <a:ext cx="2848373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0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88B6B8-6A74-6677-0F0C-6C257C9A9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4AD4D0A-5A4D-8106-9909-BD02E53A7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2AA070-B09F-9571-EA33-B4C30ED88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9B9771-442E-8C03-E6C1-3E226C0D4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C3415A-05A2-EAD0-4080-DA31C13FE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5CF550-D99C-B13B-A663-9CFB9AF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9C28D-7261-EA70-A1A6-A8E42E1D99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44FBC981-43C3-413F-FE97-89C02276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639" y="5030982"/>
            <a:ext cx="1870362" cy="18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D790F6-D113-FD2E-1C7C-2E846EE78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34" y="1827018"/>
            <a:ext cx="10244440" cy="37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7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454BCA-F88C-7D80-45D8-73C38FE5D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E31ECF3-37A7-2B46-21A8-434111BAD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DE2911-CB5F-263E-EB45-7BB92997A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04AA88-EC63-273A-A8B2-4B2DCDAB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EB41FFB-D58A-A2DE-2708-915FCF745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D768AC7-9488-B236-D932-4C02F89A0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DBA15-50AF-A39A-7350-897D6BDD6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46221E6A-ED41-63F6-F442-DA46F9279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639" y="5030982"/>
            <a:ext cx="1870362" cy="18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2BF17A-5CEB-6E93-2F45-411BA111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202" y="1649119"/>
            <a:ext cx="6831092" cy="51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5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951D12-4015-F202-31C7-985C6FFE5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CD593-8911-69F1-1AF4-FF6C496B55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F8EBD-44DA-9945-E754-3E02A75DB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9" y="1827018"/>
            <a:ext cx="10318724" cy="3792130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45BAD387-8F2F-B3AE-A208-A8B948BC3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639" y="5030982"/>
            <a:ext cx="1870362" cy="18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0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3D8579-35B6-9C89-61D2-6EDBDA926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2401822-79B3-95B6-5542-4650971BE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FF584CA-5732-4431-8F6B-B7F155B6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9A8B1F-E147-16B7-3168-ACDB56FB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945E8BD-6E8B-CB2D-B191-0553E82B8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A1B705-0890-F210-2D77-092CED8BC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F111A-7320-35B0-4E3E-6DAF412CD9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E76CA9D2-03C0-80C1-3D18-49284108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639" y="5030982"/>
            <a:ext cx="1870362" cy="18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FCE83B-D24D-BA31-7184-8B7762123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22" y="1603916"/>
            <a:ext cx="7074705" cy="507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90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104</Words>
  <Application>Microsoft Office PowerPoint</Application>
  <PresentationFormat>Widescreen</PresentationFormat>
  <Paragraphs>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MMRTAC TQIP Collaborative</vt:lpstr>
      <vt:lpstr>MMRTAC TQIP Collaborative Spring 2026</vt:lpstr>
      <vt:lpstr>MMRTAC TQIP Collaborative</vt:lpstr>
      <vt:lpstr>MMRTAC TQIP Collaborative</vt:lpstr>
      <vt:lpstr>MMRTAC TQIP Collaborative</vt:lpstr>
      <vt:lpstr>MMRTAC TQIP Collaborative</vt:lpstr>
      <vt:lpstr>MMRTAC TQIP Collaborative</vt:lpstr>
      <vt:lpstr>MMRTAC TQIP Collaborative</vt:lpstr>
      <vt:lpstr>MMRTAC TQIP Collaborative</vt:lpstr>
      <vt:lpstr>MMRTAC TQIP Collaborative</vt:lpstr>
      <vt:lpstr>MMRTAC TQIP Collaborative</vt:lpstr>
      <vt:lpstr>MMRTAC TQIP Collaborative</vt:lpstr>
      <vt:lpstr>MMRTAC TQIP Collaborative</vt:lpstr>
      <vt:lpstr>MMRTAC TQIP Collaborative</vt:lpstr>
      <vt:lpstr>MMRTAC TQIP Collaborative</vt:lpstr>
      <vt:lpstr>MMRTAC TQIP Collaborative</vt:lpstr>
      <vt:lpstr>MMRTAC TQIP Collaborative</vt:lpstr>
      <vt:lpstr>MMRTAC TQIP Collaborative</vt:lpstr>
      <vt:lpstr>MMRTAC TQIP COLLABORATIVE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Gipson</dc:creator>
  <cp:lastModifiedBy>Greg Hayes</cp:lastModifiedBy>
  <cp:revision>19</cp:revision>
  <dcterms:created xsi:type="dcterms:W3CDTF">2025-02-26T22:57:25Z</dcterms:created>
  <dcterms:modified xsi:type="dcterms:W3CDTF">2026-05-28T12:04:13Z</dcterms:modified>
</cp:coreProperties>
</file>